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71" r:id="rId3"/>
    <p:sldId id="267" r:id="rId4"/>
    <p:sldId id="268" r:id="rId5"/>
    <p:sldId id="257" r:id="rId6"/>
    <p:sldId id="258" r:id="rId7"/>
    <p:sldId id="262" r:id="rId8"/>
    <p:sldId id="263" r:id="rId9"/>
    <p:sldId id="261" r:id="rId10"/>
    <p:sldId id="269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D86"/>
    <a:srgbClr val="C5C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1333C-E0FD-5547-B9C7-ED1B0549668D}" v="446" dt="2025-06-20T19:00:12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08"/>
    <p:restoredTop sz="94650"/>
  </p:normalViewPr>
  <p:slideViewPr>
    <p:cSldViewPr snapToGrid="0">
      <p:cViewPr varScale="1">
        <p:scale>
          <a:sx n="104" d="100"/>
          <a:sy n="104" d="100"/>
        </p:scale>
        <p:origin x="24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 Marcotte" userId="fa0b3bd0308eacd7" providerId="LiveId" clId="{B291333C-E0FD-5547-B9C7-ED1B0549668D}"/>
    <pc:docChg chg="undo custSel addSld delSld modSld sldOrd">
      <pc:chgData name="Ludovic Marcotte" userId="fa0b3bd0308eacd7" providerId="LiveId" clId="{B291333C-E0FD-5547-B9C7-ED1B0549668D}" dt="2025-06-20T19:04:56.286" v="765" actId="20577"/>
      <pc:docMkLst>
        <pc:docMk/>
      </pc:docMkLst>
      <pc:sldChg chg="addSp delSp modSp mod">
        <pc:chgData name="Ludovic Marcotte" userId="fa0b3bd0308eacd7" providerId="LiveId" clId="{B291333C-E0FD-5547-B9C7-ED1B0549668D}" dt="2025-06-20T15:05:58.541" v="204" actId="1076"/>
        <pc:sldMkLst>
          <pc:docMk/>
          <pc:sldMk cId="362209084" sldId="256"/>
        </pc:sldMkLst>
        <pc:spChg chg="mod">
          <ac:chgData name="Ludovic Marcotte" userId="fa0b3bd0308eacd7" providerId="LiveId" clId="{B291333C-E0FD-5547-B9C7-ED1B0549668D}" dt="2025-06-20T15:05:51.181" v="203" actId="20577"/>
          <ac:spMkLst>
            <pc:docMk/>
            <pc:sldMk cId="362209084" sldId="256"/>
            <ac:spMk id="3" creationId="{E555142E-8E08-02F4-DB6E-CE1BCD281DFB}"/>
          </ac:spMkLst>
        </pc:spChg>
        <pc:spChg chg="add del mod">
          <ac:chgData name="Ludovic Marcotte" userId="fa0b3bd0308eacd7" providerId="LiveId" clId="{B291333C-E0FD-5547-B9C7-ED1B0549668D}" dt="2025-06-20T14:59:01.709" v="61" actId="478"/>
          <ac:spMkLst>
            <pc:docMk/>
            <pc:sldMk cId="362209084" sldId="256"/>
            <ac:spMk id="4" creationId="{0D8677E3-C815-3AEF-DF36-BEBED1C54570}"/>
          </ac:spMkLst>
        </pc:spChg>
        <pc:spChg chg="add mod">
          <ac:chgData name="Ludovic Marcotte" userId="fa0b3bd0308eacd7" providerId="LiveId" clId="{B291333C-E0FD-5547-B9C7-ED1B0549668D}" dt="2025-06-20T15:05:58.541" v="204" actId="1076"/>
          <ac:spMkLst>
            <pc:docMk/>
            <pc:sldMk cId="362209084" sldId="256"/>
            <ac:spMk id="5" creationId="{18CCE4EA-4EEA-23AD-7EB2-9EB6EF25471A}"/>
          </ac:spMkLst>
        </pc:spChg>
        <pc:spChg chg="add del mod">
          <ac:chgData name="Ludovic Marcotte" userId="fa0b3bd0308eacd7" providerId="LiveId" clId="{B291333C-E0FD-5547-B9C7-ED1B0549668D}" dt="2025-06-20T15:05:33.337" v="196"/>
          <ac:spMkLst>
            <pc:docMk/>
            <pc:sldMk cId="362209084" sldId="256"/>
            <ac:spMk id="8" creationId="{C5748EA6-3F10-4466-DA64-18A49F3A087F}"/>
          </ac:spMkLst>
        </pc:spChg>
      </pc:sldChg>
      <pc:sldChg chg="modSp mod ord">
        <pc:chgData name="Ludovic Marcotte" userId="fa0b3bd0308eacd7" providerId="LiveId" clId="{B291333C-E0FD-5547-B9C7-ED1B0549668D}" dt="2025-06-20T15:07:26.259" v="215" actId="14100"/>
        <pc:sldMkLst>
          <pc:docMk/>
          <pc:sldMk cId="702671948" sldId="261"/>
        </pc:sldMkLst>
        <pc:spChg chg="mod">
          <ac:chgData name="Ludovic Marcotte" userId="fa0b3bd0308eacd7" providerId="LiveId" clId="{B291333C-E0FD-5547-B9C7-ED1B0549668D}" dt="2025-06-20T15:07:26.259" v="215" actId="14100"/>
          <ac:spMkLst>
            <pc:docMk/>
            <pc:sldMk cId="702671948" sldId="261"/>
            <ac:spMk id="49" creationId="{B7E81CCD-E5FA-E070-E828-FFD9540F1AA5}"/>
          </ac:spMkLst>
        </pc:spChg>
      </pc:sldChg>
      <pc:sldChg chg="modSp mod">
        <pc:chgData name="Ludovic Marcotte" userId="fa0b3bd0308eacd7" providerId="LiveId" clId="{B291333C-E0FD-5547-B9C7-ED1B0549668D}" dt="2025-06-20T19:04:56.286" v="765" actId="20577"/>
        <pc:sldMkLst>
          <pc:docMk/>
          <pc:sldMk cId="3231508921" sldId="263"/>
        </pc:sldMkLst>
        <pc:spChg chg="mod">
          <ac:chgData name="Ludovic Marcotte" userId="fa0b3bd0308eacd7" providerId="LiveId" clId="{B291333C-E0FD-5547-B9C7-ED1B0549668D}" dt="2025-06-20T19:04:56.286" v="765" actId="20577"/>
          <ac:spMkLst>
            <pc:docMk/>
            <pc:sldMk cId="3231508921" sldId="263"/>
            <ac:spMk id="4" creationId="{BB681188-FA65-DC3B-F702-05B5B59C07D2}"/>
          </ac:spMkLst>
        </pc:spChg>
      </pc:sldChg>
      <pc:sldChg chg="del">
        <pc:chgData name="Ludovic Marcotte" userId="fa0b3bd0308eacd7" providerId="LiveId" clId="{B291333C-E0FD-5547-B9C7-ED1B0549668D}" dt="2025-06-20T17:16:14.666" v="679" actId="2696"/>
        <pc:sldMkLst>
          <pc:docMk/>
          <pc:sldMk cId="1136640608" sldId="264"/>
        </pc:sldMkLst>
      </pc:sldChg>
      <pc:sldChg chg="del">
        <pc:chgData name="Ludovic Marcotte" userId="fa0b3bd0308eacd7" providerId="LiveId" clId="{B291333C-E0FD-5547-B9C7-ED1B0549668D}" dt="2025-06-20T17:16:15.606" v="680" actId="2696"/>
        <pc:sldMkLst>
          <pc:docMk/>
          <pc:sldMk cId="609154823" sldId="265"/>
        </pc:sldMkLst>
      </pc:sldChg>
      <pc:sldChg chg="modSp del mod">
        <pc:chgData name="Ludovic Marcotte" userId="fa0b3bd0308eacd7" providerId="LiveId" clId="{B291333C-E0FD-5547-B9C7-ED1B0549668D}" dt="2025-06-20T18:59:43.114" v="729" actId="2696"/>
        <pc:sldMkLst>
          <pc:docMk/>
          <pc:sldMk cId="1241490936" sldId="266"/>
        </pc:sldMkLst>
        <pc:graphicFrameChg chg="mod modGraphic">
          <ac:chgData name="Ludovic Marcotte" userId="fa0b3bd0308eacd7" providerId="LiveId" clId="{B291333C-E0FD-5547-B9C7-ED1B0549668D}" dt="2025-06-20T15:07:56.306" v="220" actId="1076"/>
          <ac:graphicFrameMkLst>
            <pc:docMk/>
            <pc:sldMk cId="1241490936" sldId="266"/>
            <ac:graphicFrameMk id="4" creationId="{19FEB488-B432-D087-42F7-5836FB9AE389}"/>
          </ac:graphicFrameMkLst>
        </pc:graphicFrameChg>
      </pc:sldChg>
      <pc:sldChg chg="addSp modSp mod">
        <pc:chgData name="Ludovic Marcotte" userId="fa0b3bd0308eacd7" providerId="LiveId" clId="{B291333C-E0FD-5547-B9C7-ED1B0549668D}" dt="2025-06-20T15:13:26.093" v="297" actId="14100"/>
        <pc:sldMkLst>
          <pc:docMk/>
          <pc:sldMk cId="92149046" sldId="268"/>
        </pc:sldMkLst>
        <pc:spChg chg="mod">
          <ac:chgData name="Ludovic Marcotte" userId="fa0b3bd0308eacd7" providerId="LiveId" clId="{B291333C-E0FD-5547-B9C7-ED1B0549668D}" dt="2025-06-20T14:56:39.396" v="16" actId="115"/>
          <ac:spMkLst>
            <pc:docMk/>
            <pc:sldMk cId="92149046" sldId="268"/>
            <ac:spMk id="6" creationId="{CD22AA3A-6B32-2F48-7409-9E4321E800D4}"/>
          </ac:spMkLst>
        </pc:spChg>
        <pc:graphicFrameChg chg="mod modGraphic">
          <ac:chgData name="Ludovic Marcotte" userId="fa0b3bd0308eacd7" providerId="LiveId" clId="{B291333C-E0FD-5547-B9C7-ED1B0549668D}" dt="2025-06-20T14:56:54.324" v="22" actId="339"/>
          <ac:graphicFrameMkLst>
            <pc:docMk/>
            <pc:sldMk cId="92149046" sldId="268"/>
            <ac:graphicFrameMk id="5" creationId="{99C488BB-477F-B6EA-32D7-13A0DF20B5F1}"/>
          </ac:graphicFrameMkLst>
        </pc:graphicFrameChg>
        <pc:picChg chg="add mod">
          <ac:chgData name="Ludovic Marcotte" userId="fa0b3bd0308eacd7" providerId="LiveId" clId="{B291333C-E0FD-5547-B9C7-ED1B0549668D}" dt="2025-06-20T15:12:39.976" v="287" actId="14100"/>
          <ac:picMkLst>
            <pc:docMk/>
            <pc:sldMk cId="92149046" sldId="268"/>
            <ac:picMk id="3" creationId="{BD091D06-BD9D-3C07-8C16-1158392356C4}"/>
          </ac:picMkLst>
        </pc:picChg>
        <pc:picChg chg="add mod">
          <ac:chgData name="Ludovic Marcotte" userId="fa0b3bd0308eacd7" providerId="LiveId" clId="{B291333C-E0FD-5547-B9C7-ED1B0549668D}" dt="2025-06-20T15:12:44.243" v="288" actId="1076"/>
          <ac:picMkLst>
            <pc:docMk/>
            <pc:sldMk cId="92149046" sldId="268"/>
            <ac:picMk id="4" creationId="{551AB900-8DE1-2DD1-E45F-C471EE8BB29D}"/>
          </ac:picMkLst>
        </pc:picChg>
        <pc:picChg chg="add mod">
          <ac:chgData name="Ludovic Marcotte" userId="fa0b3bd0308eacd7" providerId="LiveId" clId="{B291333C-E0FD-5547-B9C7-ED1B0549668D}" dt="2025-06-20T15:12:27.326" v="283" actId="1076"/>
          <ac:picMkLst>
            <pc:docMk/>
            <pc:sldMk cId="92149046" sldId="268"/>
            <ac:picMk id="8" creationId="{BDDB00B5-4ADC-7877-4A19-C7A1226F4431}"/>
          </ac:picMkLst>
        </pc:picChg>
        <pc:picChg chg="add mod">
          <ac:chgData name="Ludovic Marcotte" userId="fa0b3bd0308eacd7" providerId="LiveId" clId="{B291333C-E0FD-5547-B9C7-ED1B0549668D}" dt="2025-06-20T15:12:48.209" v="289" actId="1076"/>
          <ac:picMkLst>
            <pc:docMk/>
            <pc:sldMk cId="92149046" sldId="268"/>
            <ac:picMk id="9" creationId="{DF859A19-632E-81C8-81CC-A3BC85966D7A}"/>
          </ac:picMkLst>
        </pc:picChg>
        <pc:picChg chg="add mod">
          <ac:chgData name="Ludovic Marcotte" userId="fa0b3bd0308eacd7" providerId="LiveId" clId="{B291333C-E0FD-5547-B9C7-ED1B0549668D}" dt="2025-06-20T15:12:58.259" v="291" actId="1076"/>
          <ac:picMkLst>
            <pc:docMk/>
            <pc:sldMk cId="92149046" sldId="268"/>
            <ac:picMk id="10" creationId="{EDA422E8-62B3-B64B-ED5A-F7CE61C98364}"/>
          </ac:picMkLst>
        </pc:picChg>
        <pc:picChg chg="add mod">
          <ac:chgData name="Ludovic Marcotte" userId="fa0b3bd0308eacd7" providerId="LiveId" clId="{B291333C-E0FD-5547-B9C7-ED1B0549668D}" dt="2025-06-20T15:12:51.994" v="290" actId="1076"/>
          <ac:picMkLst>
            <pc:docMk/>
            <pc:sldMk cId="92149046" sldId="268"/>
            <ac:picMk id="11" creationId="{0D4D0F90-6FA1-C0AC-FBA3-8B2AC7970567}"/>
          </ac:picMkLst>
        </pc:picChg>
        <pc:picChg chg="add mod">
          <ac:chgData name="Ludovic Marcotte" userId="fa0b3bd0308eacd7" providerId="LiveId" clId="{B291333C-E0FD-5547-B9C7-ED1B0549668D}" dt="2025-06-20T15:13:26.093" v="297" actId="14100"/>
          <ac:picMkLst>
            <pc:docMk/>
            <pc:sldMk cId="92149046" sldId="268"/>
            <ac:picMk id="12" creationId="{F021D4D6-0932-25B5-ABBC-DBDB96A26D4C}"/>
          </ac:picMkLst>
        </pc:picChg>
        <pc:picChg chg="add mod">
          <ac:chgData name="Ludovic Marcotte" userId="fa0b3bd0308eacd7" providerId="LiveId" clId="{B291333C-E0FD-5547-B9C7-ED1B0549668D}" dt="2025-06-20T15:12:30.410" v="284" actId="1076"/>
          <ac:picMkLst>
            <pc:docMk/>
            <pc:sldMk cId="92149046" sldId="268"/>
            <ac:picMk id="13" creationId="{1BC6055E-4FC5-AC74-376A-4AD870D2BE71}"/>
          </ac:picMkLst>
        </pc:picChg>
        <pc:picChg chg="add mod">
          <ac:chgData name="Ludovic Marcotte" userId="fa0b3bd0308eacd7" providerId="LiveId" clId="{B291333C-E0FD-5547-B9C7-ED1B0549668D}" dt="2025-06-20T15:13:22.460" v="296" actId="14100"/>
          <ac:picMkLst>
            <pc:docMk/>
            <pc:sldMk cId="92149046" sldId="268"/>
            <ac:picMk id="14" creationId="{885BFB17-CAD0-FFF1-5CE1-FC24305E6D1B}"/>
          </ac:picMkLst>
        </pc:picChg>
      </pc:sldChg>
      <pc:sldChg chg="modSp del mod ord">
        <pc:chgData name="Ludovic Marcotte" userId="fa0b3bd0308eacd7" providerId="LiveId" clId="{B291333C-E0FD-5547-B9C7-ED1B0549668D}" dt="2025-06-20T18:59:43.116" v="730" actId="2696"/>
        <pc:sldMkLst>
          <pc:docMk/>
          <pc:sldMk cId="2926575571" sldId="270"/>
        </pc:sldMkLst>
        <pc:graphicFrameChg chg="mod modGraphic">
          <ac:chgData name="Ludovic Marcotte" userId="fa0b3bd0308eacd7" providerId="LiveId" clId="{B291333C-E0FD-5547-B9C7-ED1B0549668D}" dt="2025-06-20T15:07:02.494" v="211" actId="1076"/>
          <ac:graphicFrameMkLst>
            <pc:docMk/>
            <pc:sldMk cId="2926575571" sldId="270"/>
            <ac:graphicFrameMk id="3" creationId="{DFFF2E52-677D-27DD-2DC5-3A7D4A1DAB38}"/>
          </ac:graphicFrameMkLst>
        </pc:graphicFrameChg>
      </pc:sldChg>
      <pc:sldChg chg="addSp delSp modSp new mod">
        <pc:chgData name="Ludovic Marcotte" userId="fa0b3bd0308eacd7" providerId="LiveId" clId="{B291333C-E0FD-5547-B9C7-ED1B0549668D}" dt="2025-06-20T15:30:34.529" v="678" actId="1076"/>
        <pc:sldMkLst>
          <pc:docMk/>
          <pc:sldMk cId="1844586484" sldId="271"/>
        </pc:sldMkLst>
        <pc:spChg chg="mod">
          <ac:chgData name="Ludovic Marcotte" userId="fa0b3bd0308eacd7" providerId="LiveId" clId="{B291333C-E0FD-5547-B9C7-ED1B0549668D}" dt="2025-06-20T15:27:31.690" v="605" actId="1076"/>
          <ac:spMkLst>
            <pc:docMk/>
            <pc:sldMk cId="1844586484" sldId="271"/>
            <ac:spMk id="2" creationId="{F4AF567E-21FC-A0C9-E33D-B8AEFCE29B02}"/>
          </ac:spMkLst>
        </pc:spChg>
        <pc:spChg chg="mod">
          <ac:chgData name="Ludovic Marcotte" userId="fa0b3bd0308eacd7" providerId="LiveId" clId="{B291333C-E0FD-5547-B9C7-ED1B0549668D}" dt="2025-06-20T15:30:34.529" v="678" actId="1076"/>
          <ac:spMkLst>
            <pc:docMk/>
            <pc:sldMk cId="1844586484" sldId="271"/>
            <ac:spMk id="3" creationId="{46A10008-8C52-6F51-B62D-D30684AC08D9}"/>
          </ac:spMkLst>
        </pc:spChg>
        <pc:spChg chg="add del mod">
          <ac:chgData name="Ludovic Marcotte" userId="fa0b3bd0308eacd7" providerId="LiveId" clId="{B291333C-E0FD-5547-B9C7-ED1B0549668D}" dt="2025-06-20T15:28:13.509" v="647" actId="478"/>
          <ac:spMkLst>
            <pc:docMk/>
            <pc:sldMk cId="1844586484" sldId="271"/>
            <ac:spMk id="5" creationId="{70065AA6-880D-E4B6-9FE7-3382190DF0CE}"/>
          </ac:spMkLst>
        </pc:spChg>
        <pc:spChg chg="add mod">
          <ac:chgData name="Ludovic Marcotte" userId="fa0b3bd0308eacd7" providerId="LiveId" clId="{B291333C-E0FD-5547-B9C7-ED1B0549668D}" dt="2025-06-20T15:30:27.845" v="677" actId="1076"/>
          <ac:spMkLst>
            <pc:docMk/>
            <pc:sldMk cId="1844586484" sldId="271"/>
            <ac:spMk id="6" creationId="{74D0E5A4-1414-4E24-2445-123E5180C248}"/>
          </ac:spMkLst>
        </pc:spChg>
        <pc:spChg chg="add mod">
          <ac:chgData name="Ludovic Marcotte" userId="fa0b3bd0308eacd7" providerId="LiveId" clId="{B291333C-E0FD-5547-B9C7-ED1B0549668D}" dt="2025-06-20T15:29:09.111" v="660" actId="1076"/>
          <ac:spMkLst>
            <pc:docMk/>
            <pc:sldMk cId="1844586484" sldId="271"/>
            <ac:spMk id="7" creationId="{E5E633D7-16F9-8785-FBA8-4FF48686F6B6}"/>
          </ac:spMkLst>
        </pc:spChg>
        <pc:graphicFrameChg chg="add mod modGraphic">
          <ac:chgData name="Ludovic Marcotte" userId="fa0b3bd0308eacd7" providerId="LiveId" clId="{B291333C-E0FD-5547-B9C7-ED1B0549668D}" dt="2025-06-20T15:29:24.549" v="662" actId="207"/>
          <ac:graphicFrameMkLst>
            <pc:docMk/>
            <pc:sldMk cId="1844586484" sldId="271"/>
            <ac:graphicFrameMk id="4" creationId="{8DC0F330-5A29-9D5C-82CA-DC5F2E9731B4}"/>
          </ac:graphicFrameMkLst>
        </pc:graphicFrameChg>
      </pc:sldChg>
      <pc:sldChg chg="addSp modSp new mod">
        <pc:chgData name="Ludovic Marcotte" userId="fa0b3bd0308eacd7" providerId="LiveId" clId="{B291333C-E0FD-5547-B9C7-ED1B0549668D}" dt="2025-06-20T19:00:14.411" v="763" actId="1076"/>
        <pc:sldMkLst>
          <pc:docMk/>
          <pc:sldMk cId="1815039520" sldId="272"/>
        </pc:sldMkLst>
        <pc:spChg chg="mod">
          <ac:chgData name="Ludovic Marcotte" userId="fa0b3bd0308eacd7" providerId="LiveId" clId="{B291333C-E0FD-5547-B9C7-ED1B0549668D}" dt="2025-06-20T19:00:01.753" v="761" actId="20577"/>
          <ac:spMkLst>
            <pc:docMk/>
            <pc:sldMk cId="1815039520" sldId="272"/>
            <ac:spMk id="2" creationId="{440F4237-56A9-60BC-6EDD-A664F8522E47}"/>
          </ac:spMkLst>
        </pc:spChg>
        <pc:graphicFrameChg chg="add mod">
          <ac:chgData name="Ludovic Marcotte" userId="fa0b3bd0308eacd7" providerId="LiveId" clId="{B291333C-E0FD-5547-B9C7-ED1B0549668D}" dt="2025-06-20T19:00:14.411" v="763" actId="1076"/>
          <ac:graphicFrameMkLst>
            <pc:docMk/>
            <pc:sldMk cId="1815039520" sldId="272"/>
            <ac:graphicFrameMk id="3" creationId="{0D8A64C4-C607-4415-2FA1-380C51B56531}"/>
          </ac:graphicFrameMkLst>
        </pc:graphicFrameChg>
      </pc:sldChg>
      <pc:sldChg chg="modSp new del mod">
        <pc:chgData name="Ludovic Marcotte" userId="fa0b3bd0308eacd7" providerId="LiveId" clId="{B291333C-E0FD-5547-B9C7-ED1B0549668D}" dt="2025-06-20T18:42:52.331" v="728" actId="2696"/>
        <pc:sldMkLst>
          <pc:docMk/>
          <pc:sldMk cId="3085949670" sldId="272"/>
        </pc:sldMkLst>
        <pc:spChg chg="mod">
          <ac:chgData name="Ludovic Marcotte" userId="fa0b3bd0308eacd7" providerId="LiveId" clId="{B291333C-E0FD-5547-B9C7-ED1B0549668D}" dt="2025-06-20T17:16:37.815" v="727" actId="20577"/>
          <ac:spMkLst>
            <pc:docMk/>
            <pc:sldMk cId="3085949670" sldId="272"/>
            <ac:spMk id="2" creationId="{530A21F6-CB9A-4D52-F71D-C0400089007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D4F67-BB4E-F54D-897E-EC241A292504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2E2CAA89-A681-6640-B707-6BA2B1FA8DCE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Night Phase</a:t>
          </a:r>
        </a:p>
      </dgm:t>
    </dgm:pt>
    <dgm:pt modelId="{1ECA4DF0-40F0-3D46-909B-0A00BFD33638}" type="parTrans" cxnId="{DFAC1C81-3D1C-7942-92CB-D28E3E93F6B5}">
      <dgm:prSet/>
      <dgm:spPr/>
      <dgm:t>
        <a:bodyPr/>
        <a:lstStyle/>
        <a:p>
          <a:endParaRPr lang="fr-CA"/>
        </a:p>
      </dgm:t>
    </dgm:pt>
    <dgm:pt modelId="{0729392D-C342-7A43-8988-3CCF4233C94D}" type="sibTrans" cxnId="{DFAC1C81-3D1C-7942-92CB-D28E3E93F6B5}">
      <dgm:prSet/>
      <dgm:spPr/>
      <dgm:t>
        <a:bodyPr/>
        <a:lstStyle/>
        <a:p>
          <a:endParaRPr lang="fr-CA"/>
        </a:p>
      </dgm:t>
    </dgm:pt>
    <dgm:pt modelId="{53E2C683-D6DA-B547-83F1-616000F989E8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Day phase</a:t>
          </a:r>
        </a:p>
      </dgm:t>
    </dgm:pt>
    <dgm:pt modelId="{F7784131-A113-0F48-A6B5-6920910BD5DB}" type="parTrans" cxnId="{B331A245-A5D1-FB40-B5E4-5005518DD614}">
      <dgm:prSet/>
      <dgm:spPr/>
      <dgm:t>
        <a:bodyPr/>
        <a:lstStyle/>
        <a:p>
          <a:endParaRPr lang="fr-CA"/>
        </a:p>
      </dgm:t>
    </dgm:pt>
    <dgm:pt modelId="{E5974CA9-A695-464B-8C0D-D8FCD0AC1F36}" type="sibTrans" cxnId="{B331A245-A5D1-FB40-B5E4-5005518DD614}">
      <dgm:prSet/>
      <dgm:spPr/>
      <dgm:t>
        <a:bodyPr/>
        <a:lstStyle/>
        <a:p>
          <a:endParaRPr lang="fr-CA"/>
        </a:p>
      </dgm:t>
    </dgm:pt>
    <dgm:pt modelId="{54FF7BEE-95E9-1346-A277-B65ABC51010A}" type="pres">
      <dgm:prSet presAssocID="{081D4F67-BB4E-F54D-897E-EC241A292504}" presName="cycle" presStyleCnt="0">
        <dgm:presLayoutVars>
          <dgm:dir/>
          <dgm:resizeHandles val="exact"/>
        </dgm:presLayoutVars>
      </dgm:prSet>
      <dgm:spPr/>
    </dgm:pt>
    <dgm:pt modelId="{F588C409-3528-8C4E-98E4-31D39A97EC66}" type="pres">
      <dgm:prSet presAssocID="{2E2CAA89-A681-6640-B707-6BA2B1FA8DCE}" presName="node" presStyleLbl="node1" presStyleIdx="0" presStyleCnt="2">
        <dgm:presLayoutVars>
          <dgm:bulletEnabled val="1"/>
        </dgm:presLayoutVars>
      </dgm:prSet>
      <dgm:spPr/>
    </dgm:pt>
    <dgm:pt modelId="{B0D6C6E2-EDF4-4744-8AF5-14DB6D213E13}" type="pres">
      <dgm:prSet presAssocID="{0729392D-C342-7A43-8988-3CCF4233C94D}" presName="sibTrans" presStyleLbl="sibTrans2D1" presStyleIdx="0" presStyleCnt="2"/>
      <dgm:spPr/>
    </dgm:pt>
    <dgm:pt modelId="{5851ED4D-1E5C-A94C-AF54-2D78ACE2667B}" type="pres">
      <dgm:prSet presAssocID="{0729392D-C342-7A43-8988-3CCF4233C94D}" presName="connectorText" presStyleLbl="sibTrans2D1" presStyleIdx="0" presStyleCnt="2"/>
      <dgm:spPr/>
    </dgm:pt>
    <dgm:pt modelId="{31F369F9-A1EA-8247-A1A1-273336149A07}" type="pres">
      <dgm:prSet presAssocID="{53E2C683-D6DA-B547-83F1-616000F989E8}" presName="node" presStyleLbl="node1" presStyleIdx="1" presStyleCnt="2">
        <dgm:presLayoutVars>
          <dgm:bulletEnabled val="1"/>
        </dgm:presLayoutVars>
      </dgm:prSet>
      <dgm:spPr/>
    </dgm:pt>
    <dgm:pt modelId="{A84602DE-549C-8C4D-BC1D-BB7DBE162296}" type="pres">
      <dgm:prSet presAssocID="{E5974CA9-A695-464B-8C0D-D8FCD0AC1F36}" presName="sibTrans" presStyleLbl="sibTrans2D1" presStyleIdx="1" presStyleCnt="2"/>
      <dgm:spPr/>
    </dgm:pt>
    <dgm:pt modelId="{500F84B8-DDC5-594D-B0DF-98801E8EFE3B}" type="pres">
      <dgm:prSet presAssocID="{E5974CA9-A695-464B-8C0D-D8FCD0AC1F36}" presName="connectorText" presStyleLbl="sibTrans2D1" presStyleIdx="1" presStyleCnt="2"/>
      <dgm:spPr/>
    </dgm:pt>
  </dgm:ptLst>
  <dgm:cxnLst>
    <dgm:cxn modelId="{21184012-0A24-664E-8AAA-1F3E6BB05B32}" type="presOf" srcId="{E5974CA9-A695-464B-8C0D-D8FCD0AC1F36}" destId="{500F84B8-DDC5-594D-B0DF-98801E8EFE3B}" srcOrd="1" destOrd="0" presId="urn:microsoft.com/office/officeart/2005/8/layout/cycle2"/>
    <dgm:cxn modelId="{CEB94440-B950-2F4F-A831-92B200B4E36B}" type="presOf" srcId="{0729392D-C342-7A43-8988-3CCF4233C94D}" destId="{5851ED4D-1E5C-A94C-AF54-2D78ACE2667B}" srcOrd="1" destOrd="0" presId="urn:microsoft.com/office/officeart/2005/8/layout/cycle2"/>
    <dgm:cxn modelId="{B331A245-A5D1-FB40-B5E4-5005518DD614}" srcId="{081D4F67-BB4E-F54D-897E-EC241A292504}" destId="{53E2C683-D6DA-B547-83F1-616000F989E8}" srcOrd="1" destOrd="0" parTransId="{F7784131-A113-0F48-A6B5-6920910BD5DB}" sibTransId="{E5974CA9-A695-464B-8C0D-D8FCD0AC1F36}"/>
    <dgm:cxn modelId="{C2D38163-9C64-2E4A-B9AF-F481964F37BF}" type="presOf" srcId="{2E2CAA89-A681-6640-B707-6BA2B1FA8DCE}" destId="{F588C409-3528-8C4E-98E4-31D39A97EC66}" srcOrd="0" destOrd="0" presId="urn:microsoft.com/office/officeart/2005/8/layout/cycle2"/>
    <dgm:cxn modelId="{DDFD5D7C-4507-C644-87A1-111918F97C2F}" type="presOf" srcId="{53E2C683-D6DA-B547-83F1-616000F989E8}" destId="{31F369F9-A1EA-8247-A1A1-273336149A07}" srcOrd="0" destOrd="0" presId="urn:microsoft.com/office/officeart/2005/8/layout/cycle2"/>
    <dgm:cxn modelId="{2066A57C-AD43-294A-BCCF-37A19A319513}" type="presOf" srcId="{081D4F67-BB4E-F54D-897E-EC241A292504}" destId="{54FF7BEE-95E9-1346-A277-B65ABC51010A}" srcOrd="0" destOrd="0" presId="urn:microsoft.com/office/officeart/2005/8/layout/cycle2"/>
    <dgm:cxn modelId="{DFAC1C81-3D1C-7942-92CB-D28E3E93F6B5}" srcId="{081D4F67-BB4E-F54D-897E-EC241A292504}" destId="{2E2CAA89-A681-6640-B707-6BA2B1FA8DCE}" srcOrd="0" destOrd="0" parTransId="{1ECA4DF0-40F0-3D46-909B-0A00BFD33638}" sibTransId="{0729392D-C342-7A43-8988-3CCF4233C94D}"/>
    <dgm:cxn modelId="{F73258B5-B6B5-064E-9F09-DBFD63B32AE2}" type="presOf" srcId="{E5974CA9-A695-464B-8C0D-D8FCD0AC1F36}" destId="{A84602DE-549C-8C4D-BC1D-BB7DBE162296}" srcOrd="0" destOrd="0" presId="urn:microsoft.com/office/officeart/2005/8/layout/cycle2"/>
    <dgm:cxn modelId="{864237CA-F1DE-0840-9720-C693636C9A80}" type="presOf" srcId="{0729392D-C342-7A43-8988-3CCF4233C94D}" destId="{B0D6C6E2-EDF4-4744-8AF5-14DB6D213E13}" srcOrd="0" destOrd="0" presId="urn:microsoft.com/office/officeart/2005/8/layout/cycle2"/>
    <dgm:cxn modelId="{58D317E8-03B6-884F-A533-21BFCABFC26F}" type="presParOf" srcId="{54FF7BEE-95E9-1346-A277-B65ABC51010A}" destId="{F588C409-3528-8C4E-98E4-31D39A97EC66}" srcOrd="0" destOrd="0" presId="urn:microsoft.com/office/officeart/2005/8/layout/cycle2"/>
    <dgm:cxn modelId="{4E3906D9-4B24-7941-B1C0-A0A4C9A45569}" type="presParOf" srcId="{54FF7BEE-95E9-1346-A277-B65ABC51010A}" destId="{B0D6C6E2-EDF4-4744-8AF5-14DB6D213E13}" srcOrd="1" destOrd="0" presId="urn:microsoft.com/office/officeart/2005/8/layout/cycle2"/>
    <dgm:cxn modelId="{382DE6F3-9AE2-6B4E-AE3A-CBB0F1D5C4A3}" type="presParOf" srcId="{B0D6C6E2-EDF4-4744-8AF5-14DB6D213E13}" destId="{5851ED4D-1E5C-A94C-AF54-2D78ACE2667B}" srcOrd="0" destOrd="0" presId="urn:microsoft.com/office/officeart/2005/8/layout/cycle2"/>
    <dgm:cxn modelId="{01FDE1D6-F9C3-5A4A-8E50-30E3222FB05A}" type="presParOf" srcId="{54FF7BEE-95E9-1346-A277-B65ABC51010A}" destId="{31F369F9-A1EA-8247-A1A1-273336149A07}" srcOrd="2" destOrd="0" presId="urn:microsoft.com/office/officeart/2005/8/layout/cycle2"/>
    <dgm:cxn modelId="{81621D84-13E6-BA46-B5AA-8F346626DAFE}" type="presParOf" srcId="{54FF7BEE-95E9-1346-A277-B65ABC51010A}" destId="{A84602DE-549C-8C4D-BC1D-BB7DBE162296}" srcOrd="3" destOrd="0" presId="urn:microsoft.com/office/officeart/2005/8/layout/cycle2"/>
    <dgm:cxn modelId="{FDCC89D8-F0BB-D048-8B51-E27E58489F4C}" type="presParOf" srcId="{A84602DE-549C-8C4D-BC1D-BB7DBE162296}" destId="{500F84B8-DDC5-594D-B0DF-98801E8EFE3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8C409-3528-8C4E-98E4-31D39A97EC66}">
      <dsp:nvSpPr>
        <dsp:cNvPr id="0" name=""/>
        <dsp:cNvSpPr/>
      </dsp:nvSpPr>
      <dsp:spPr>
        <a:xfrm>
          <a:off x="942" y="125650"/>
          <a:ext cx="2312559" cy="2312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500" kern="1200" dirty="0">
              <a:solidFill>
                <a:schemeClr val="tx1"/>
              </a:solidFill>
            </a:rPr>
            <a:t>Night Phase</a:t>
          </a:r>
        </a:p>
      </dsp:txBody>
      <dsp:txXfrm>
        <a:off x="339608" y="464316"/>
        <a:ext cx="1635227" cy="1635227"/>
      </dsp:txXfrm>
    </dsp:sp>
    <dsp:sp modelId="{B0D6C6E2-EDF4-4744-8AF5-14DB6D213E13}">
      <dsp:nvSpPr>
        <dsp:cNvPr id="0" name=""/>
        <dsp:cNvSpPr/>
      </dsp:nvSpPr>
      <dsp:spPr>
        <a:xfrm>
          <a:off x="2133294" y="-201188"/>
          <a:ext cx="1441686" cy="78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600" kern="1200"/>
        </a:p>
      </dsp:txBody>
      <dsp:txXfrm>
        <a:off x="2133294" y="-45090"/>
        <a:ext cx="1207540" cy="468292"/>
      </dsp:txXfrm>
    </dsp:sp>
    <dsp:sp modelId="{31F369F9-A1EA-8247-A1A1-273336149A07}">
      <dsp:nvSpPr>
        <dsp:cNvPr id="0" name=""/>
        <dsp:cNvSpPr/>
      </dsp:nvSpPr>
      <dsp:spPr>
        <a:xfrm>
          <a:off x="3476379" y="125650"/>
          <a:ext cx="2312559" cy="2312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500" kern="1200" dirty="0">
              <a:solidFill>
                <a:schemeClr val="tx1"/>
              </a:solidFill>
            </a:rPr>
            <a:t>Day phase</a:t>
          </a:r>
        </a:p>
      </dsp:txBody>
      <dsp:txXfrm>
        <a:off x="3815045" y="464316"/>
        <a:ext cx="1635227" cy="1635227"/>
      </dsp:txXfrm>
    </dsp:sp>
    <dsp:sp modelId="{A84602DE-549C-8C4D-BC1D-BB7DBE162296}">
      <dsp:nvSpPr>
        <dsp:cNvPr id="0" name=""/>
        <dsp:cNvSpPr/>
      </dsp:nvSpPr>
      <dsp:spPr>
        <a:xfrm rot="10800000">
          <a:off x="2214899" y="1984559"/>
          <a:ext cx="1441686" cy="78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600" kern="1200"/>
        </a:p>
      </dsp:txBody>
      <dsp:txXfrm rot="10800000">
        <a:off x="2449045" y="2140657"/>
        <a:ext cx="1207540" cy="468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02315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74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41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44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4899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71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352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1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706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3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89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420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17/06/relationships/model3d" Target="../media/model3d3.glb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86837-989B-ADC2-84BE-019DE48C1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803" y="1564264"/>
            <a:ext cx="8361229" cy="2098226"/>
          </a:xfrm>
        </p:spPr>
        <p:txBody>
          <a:bodyPr/>
          <a:lstStyle/>
          <a:p>
            <a:r>
              <a:rPr lang="fr-CA" dirty="0"/>
              <a:t>The quantum </a:t>
            </a:r>
            <a:r>
              <a:rPr lang="fr-CA" dirty="0" err="1"/>
              <a:t>werewolf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55142E-8E08-02F4-DB6E-CE1BCD281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848" y="3939821"/>
            <a:ext cx="9810724" cy="1972159"/>
          </a:xfrm>
          <a:noFill/>
          <a:ln w="38100">
            <a:noFill/>
          </a:ln>
        </p:spPr>
        <p:txBody>
          <a:bodyPr/>
          <a:lstStyle/>
          <a:p>
            <a:r>
              <a:rPr lang="fr-CA" dirty="0"/>
              <a:t>By Ludovic Marcotte, Louis-Félix Vigneux, Wilhem Harvey and Rémy </a:t>
            </a:r>
            <a:r>
              <a:rPr lang="fr-CA" dirty="0" err="1"/>
              <a:t>Lyscar</a:t>
            </a:r>
            <a:endParaRPr lang="fr-CA" dirty="0"/>
          </a:p>
          <a:p>
            <a:r>
              <a:rPr lang="fr-CA" dirty="0"/>
              <a:t>« compile moi si tu peux »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5590042"/>
                  </p:ext>
                </p:extLst>
              </p:nvPr>
            </p:nvGraphicFramePr>
            <p:xfrm>
              <a:off x="-599862" y="-4868405"/>
              <a:ext cx="3593420" cy="36442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93420" cy="3644212"/>
                    </a:xfrm>
                    <a:prstGeom prst="rect">
                      <a:avLst/>
                    </a:prstGeom>
                  </am3d:spPr>
                  <am3d:camera>
                    <am3d:pos x="0" y="0" z="673128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2947" d="1000000"/>
                    <am3d:preTrans dx="728429" dy="-16563472" dz="-301355"/>
                    <am3d:scale>
                      <am3d:sx n="1000000" d="1000000"/>
                      <am3d:sy n="1000000" d="1000000"/>
                      <am3d:sz n="1000000" d="1000000"/>
                    </am3d:scale>
                    <am3d:rot ax="655142" ay="416919" az="80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71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99862" y="-4868405"/>
                <a:ext cx="3593420" cy="364421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utoShape 2">
            <a:extLst>
              <a:ext uri="{FF2B5EF4-FFF2-40B4-BE49-F238E27FC236}">
                <a16:creationId xmlns:a16="http://schemas.microsoft.com/office/drawing/2014/main" id="{962B7619-F2D5-A132-3BFC-39A5A75102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6662057" cy="666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030" name="Picture 6" descr="Loup Garou PNG pour téléchargement gratuit">
            <a:extLst>
              <a:ext uri="{FF2B5EF4-FFF2-40B4-BE49-F238E27FC236}">
                <a16:creationId xmlns:a16="http://schemas.microsoft.com/office/drawing/2014/main" id="{A41994ED-F4AE-DD91-F43D-C21459CA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627" y="-5586299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974955"/>
                  </p:ext>
                </p:extLst>
              </p:nvPr>
            </p:nvGraphicFramePr>
            <p:xfrm>
              <a:off x="7923567" y="30921"/>
              <a:ext cx="3006870" cy="412334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06870" cy="4123344"/>
                    </a:xfrm>
                    <a:prstGeom prst="rect">
                      <a:avLst/>
                    </a:prstGeom>
                  </am3d:spPr>
                  <am3d:camera>
                    <am3d:pos x="0" y="0" z="752182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999" d="1000000"/>
                    <am3d:preTrans dx="2696728" dy="-17939757" dz="-19094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295" ay="-980603" az="3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772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3567" y="30921"/>
                <a:ext cx="3006870" cy="4123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61144"/>
                  </p:ext>
                </p:extLst>
              </p:nvPr>
            </p:nvGraphicFramePr>
            <p:xfrm>
              <a:off x="13785366" y="-2849133"/>
              <a:ext cx="10485103" cy="78263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485103" cy="7826313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570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85366" y="-2849133"/>
                <a:ext cx="10485103" cy="782631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8CCE4EA-4EEA-23AD-7EB2-9EB6EF25471A}"/>
              </a:ext>
            </a:extLst>
          </p:cNvPr>
          <p:cNvSpPr/>
          <p:nvPr/>
        </p:nvSpPr>
        <p:spPr>
          <a:xfrm>
            <a:off x="6734627" y="5082437"/>
            <a:ext cx="4831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3200" dirty="0"/>
              <a:t>For the</a:t>
            </a:r>
            <a:r>
              <a:rPr lang="fr-CA" sz="3200" b="1" cap="none" spc="0" dirty="0">
                <a:ln w="22225">
                  <a:solidFill>
                    <a:srgbClr val="FF0000"/>
                  </a:solidFill>
                  <a:prstDash val="solid"/>
                </a:ln>
                <a:noFill/>
                <a:effectLst/>
              </a:rPr>
              <a:t> </a:t>
            </a:r>
            <a:r>
              <a:rPr lang="fr-CA" sz="3200" b="1" cap="none" spc="0" dirty="0" err="1">
                <a:ln w="22225">
                  <a:solidFill>
                    <a:srgbClr val="FF0000"/>
                  </a:solidFill>
                  <a:prstDash val="solid"/>
                </a:ln>
                <a:noFill/>
                <a:effectLst/>
              </a:rPr>
              <a:t>i</a:t>
            </a:r>
            <a:r>
              <a:rPr lang="fr-CA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noFill/>
                <a:effectLst/>
              </a:rPr>
              <a:t>Qu</a:t>
            </a:r>
            <a:r>
              <a:rPr lang="fr-CA" sz="3200" b="1" cap="none" spc="0" dirty="0" err="1">
                <a:ln w="22225">
                  <a:solidFill>
                    <a:srgbClr val="00B050"/>
                  </a:solidFill>
                  <a:prstDash val="solid"/>
                </a:ln>
                <a:noFill/>
                <a:effectLst/>
              </a:rPr>
              <a:t>Co</a:t>
            </a:r>
            <a:r>
              <a:rPr lang="fr-CA" sz="3200" b="1" cap="none" spc="0" dirty="0" err="1">
                <a:ln w="22225">
                  <a:solidFill>
                    <a:srgbClr val="0070C0"/>
                  </a:solidFill>
                  <a:prstDash val="solid"/>
                </a:ln>
                <a:noFill/>
                <a:effectLst/>
              </a:rPr>
              <a:t>de</a:t>
            </a:r>
            <a:r>
              <a:rPr lang="fr-CA" sz="3200" b="1" i="1" cap="none" spc="0" dirty="0" err="1">
                <a:ln w="22225">
                  <a:solidFill>
                    <a:srgbClr val="002060"/>
                  </a:solidFill>
                  <a:prstDash val="solid"/>
                </a:ln>
                <a:noFill/>
                <a:effectLst/>
              </a:rPr>
              <a:t>Fest</a:t>
            </a:r>
            <a:endParaRPr lang="fr-CA" sz="3200" b="1" i="1" cap="none" spc="0" dirty="0">
              <a:ln w="22225">
                <a:solidFill>
                  <a:srgbClr val="002060"/>
                </a:solidFill>
                <a:prstDash val="solid"/>
              </a:ln>
              <a:noFill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2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B26FBA-F90B-A97D-C12B-55420FB9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The vote test: instant check to </a:t>
            </a:r>
            <a:r>
              <a:rPr lang="fr-CA" dirty="0" err="1"/>
              <a:t>see</a:t>
            </a:r>
            <a:r>
              <a:rPr lang="fr-CA" dirty="0"/>
              <a:t> if the </a:t>
            </a:r>
            <a:r>
              <a:rPr lang="fr-CA" dirty="0" err="1"/>
              <a:t>player</a:t>
            </a:r>
            <a:r>
              <a:rPr lang="fr-CA" dirty="0"/>
              <a:t> dies.</a:t>
            </a:r>
            <a:br>
              <a:rPr lang="fr-CA" dirty="0"/>
            </a:b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58BB75-7DA0-BA3F-8DAC-5C7BC293DDDB}"/>
              </a:ext>
            </a:extLst>
          </p:cNvPr>
          <p:cNvSpPr txBox="1"/>
          <p:nvPr/>
        </p:nvSpPr>
        <p:spPr>
          <a:xfrm>
            <a:off x="1371600" y="168214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 sz="2800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0DAB873-5D86-9AB9-F0C5-C233DAE40186}"/>
              </a:ext>
            </a:extLst>
          </p:cNvPr>
          <p:cNvCxnSpPr>
            <a:cxnSpLocks/>
          </p:cNvCxnSpPr>
          <p:nvPr/>
        </p:nvCxnSpPr>
        <p:spPr>
          <a:xfrm>
            <a:off x="2236559" y="3650218"/>
            <a:ext cx="30650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4A0874D-C7D6-5F1C-4474-DAF6E17BB5A3}"/>
              </a:ext>
            </a:extLst>
          </p:cNvPr>
          <p:cNvSpPr txBox="1"/>
          <p:nvPr/>
        </p:nvSpPr>
        <p:spPr>
          <a:xfrm>
            <a:off x="1590972" y="34655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704C886-A902-E1EE-30AB-DD42015E90CE}"/>
              </a:ext>
            </a:extLst>
          </p:cNvPr>
          <p:cNvSpPr/>
          <p:nvPr/>
        </p:nvSpPr>
        <p:spPr>
          <a:xfrm>
            <a:off x="2667000" y="3136799"/>
            <a:ext cx="1143000" cy="98711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(2π/3)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E8AC738-8990-476E-5FBA-8978D5D997C3}"/>
              </a:ext>
            </a:extLst>
          </p:cNvPr>
          <p:cNvSpPr/>
          <p:nvPr/>
        </p:nvSpPr>
        <p:spPr>
          <a:xfrm>
            <a:off x="3957894" y="3136799"/>
            <a:ext cx="1011677" cy="9871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0C4BFBB-88C7-F508-04F4-0614BE88BC2B}"/>
              </a:ext>
            </a:extLst>
          </p:cNvPr>
          <p:cNvSpPr/>
          <p:nvPr/>
        </p:nvSpPr>
        <p:spPr>
          <a:xfrm rot="20114392">
            <a:off x="3629356" y="3622184"/>
            <a:ext cx="1251265" cy="699419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18E27FD-D48E-8342-7F43-7D9B1EA9384F}"/>
              </a:ext>
            </a:extLst>
          </p:cNvPr>
          <p:cNvCxnSpPr>
            <a:cxnSpLocks/>
          </p:cNvCxnSpPr>
          <p:nvPr/>
        </p:nvCxnSpPr>
        <p:spPr>
          <a:xfrm flipV="1">
            <a:off x="4316641" y="3358640"/>
            <a:ext cx="442505" cy="547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C1C6BA6-938A-4183-B3F2-731AE3676798}"/>
              </a:ext>
            </a:extLst>
          </p:cNvPr>
          <p:cNvSpPr txBox="1"/>
          <p:nvPr/>
        </p:nvSpPr>
        <p:spPr>
          <a:xfrm>
            <a:off x="5449468" y="3465552"/>
            <a:ext cx="242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or |1&gt;, </a:t>
            </a:r>
            <a:r>
              <a:rPr lang="fr-CA" dirty="0" err="1"/>
              <a:t>lives</a:t>
            </a:r>
            <a:r>
              <a:rPr lang="fr-CA" dirty="0"/>
              <a:t> or die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36B0C1-3A24-B8FA-4CCD-A6D76F46D6BE}"/>
              </a:ext>
            </a:extLst>
          </p:cNvPr>
          <p:cNvSpPr txBox="1"/>
          <p:nvPr/>
        </p:nvSpPr>
        <p:spPr>
          <a:xfrm>
            <a:off x="841055" y="2809936"/>
            <a:ext cx="149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err="1"/>
              <a:t>Voted</a:t>
            </a:r>
            <a:r>
              <a:rPr lang="fr-CA" sz="2000" dirty="0"/>
              <a:t> </a:t>
            </a:r>
            <a:r>
              <a:rPr lang="fr-CA" sz="2000" dirty="0" err="1"/>
              <a:t>player</a:t>
            </a:r>
            <a:endParaRPr lang="fr-CA" sz="2000" dirty="0"/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622C58F9-3C08-A6B8-DB26-C2689D073C6E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1162374" y="3221620"/>
            <a:ext cx="440172" cy="4170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Plus 12">
            <a:extLst>
              <a:ext uri="{FF2B5EF4-FFF2-40B4-BE49-F238E27FC236}">
                <a16:creationId xmlns:a16="http://schemas.microsoft.com/office/drawing/2014/main" id="{854FA550-F0D9-7C49-E026-ACD7FF5EC03E}"/>
              </a:ext>
            </a:extLst>
          </p:cNvPr>
          <p:cNvSpPr/>
          <p:nvPr/>
        </p:nvSpPr>
        <p:spPr>
          <a:xfrm>
            <a:off x="7123338" y="921639"/>
            <a:ext cx="5770192" cy="5826489"/>
          </a:xfrm>
          <a:prstGeom prst="mathPlus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899A79A-FB7B-F10C-C047-C5B499B0F0C9}"/>
              </a:ext>
            </a:extLst>
          </p:cNvPr>
          <p:cNvSpPr/>
          <p:nvPr/>
        </p:nvSpPr>
        <p:spPr>
          <a:xfrm>
            <a:off x="8382002" y="2205365"/>
            <a:ext cx="3252865" cy="326108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3382B86-CADE-6CCC-471B-10C4E83285D2}"/>
              </a:ext>
            </a:extLst>
          </p:cNvPr>
          <p:cNvSpPr/>
          <p:nvPr/>
        </p:nvSpPr>
        <p:spPr>
          <a:xfrm>
            <a:off x="9879886" y="2114487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C305428-2D93-A757-4F91-62517F84254C}"/>
              </a:ext>
            </a:extLst>
          </p:cNvPr>
          <p:cNvSpPr/>
          <p:nvPr/>
        </p:nvSpPr>
        <p:spPr>
          <a:xfrm>
            <a:off x="9908500" y="5337653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A23312-05C5-F284-B331-01F8AC77CEB5}"/>
              </a:ext>
            </a:extLst>
          </p:cNvPr>
          <p:cNvSpPr txBox="1"/>
          <p:nvPr/>
        </p:nvSpPr>
        <p:spPr>
          <a:xfrm>
            <a:off x="9979820" y="156267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E64FC88-AF68-242F-4686-ABFFEF497540}"/>
              </a:ext>
            </a:extLst>
          </p:cNvPr>
          <p:cNvSpPr txBox="1"/>
          <p:nvPr/>
        </p:nvSpPr>
        <p:spPr>
          <a:xfrm>
            <a:off x="9979820" y="551940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</a:t>
            </a: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1B711E58-195C-454A-6724-CB7C2CB8CB27}"/>
              </a:ext>
            </a:extLst>
          </p:cNvPr>
          <p:cNvSpPr/>
          <p:nvPr/>
        </p:nvSpPr>
        <p:spPr>
          <a:xfrm>
            <a:off x="10013430" y="2188564"/>
            <a:ext cx="1634495" cy="2788170"/>
          </a:xfrm>
          <a:custGeom>
            <a:avLst/>
            <a:gdLst>
              <a:gd name="connsiteX0" fmla="*/ 0 w 1634495"/>
              <a:gd name="connsiteY0" fmla="*/ 0 h 2788170"/>
              <a:gd name="connsiteX1" fmla="*/ 224852 w 1634495"/>
              <a:gd name="connsiteY1" fmla="*/ 44970 h 2788170"/>
              <a:gd name="connsiteX2" fmla="*/ 464695 w 1634495"/>
              <a:gd name="connsiteY2" fmla="*/ 89941 h 2788170"/>
              <a:gd name="connsiteX3" fmla="*/ 689547 w 1634495"/>
              <a:gd name="connsiteY3" fmla="*/ 164892 h 2788170"/>
              <a:gd name="connsiteX4" fmla="*/ 809468 w 1634495"/>
              <a:gd name="connsiteY4" fmla="*/ 239843 h 2788170"/>
              <a:gd name="connsiteX5" fmla="*/ 1064301 w 1634495"/>
              <a:gd name="connsiteY5" fmla="*/ 404734 h 2788170"/>
              <a:gd name="connsiteX6" fmla="*/ 1199213 w 1634495"/>
              <a:gd name="connsiteY6" fmla="*/ 539646 h 2788170"/>
              <a:gd name="connsiteX7" fmla="*/ 1334124 w 1634495"/>
              <a:gd name="connsiteY7" fmla="*/ 749508 h 2788170"/>
              <a:gd name="connsiteX8" fmla="*/ 1469036 w 1634495"/>
              <a:gd name="connsiteY8" fmla="*/ 974361 h 2788170"/>
              <a:gd name="connsiteX9" fmla="*/ 1603947 w 1634495"/>
              <a:gd name="connsiteY9" fmla="*/ 1304144 h 2788170"/>
              <a:gd name="connsiteX10" fmla="*/ 1633927 w 1634495"/>
              <a:gd name="connsiteY10" fmla="*/ 1588957 h 2788170"/>
              <a:gd name="connsiteX11" fmla="*/ 1588957 w 1634495"/>
              <a:gd name="connsiteY11" fmla="*/ 2053652 h 2788170"/>
              <a:gd name="connsiteX12" fmla="*/ 1469036 w 1634495"/>
              <a:gd name="connsiteY12" fmla="*/ 2368446 h 2788170"/>
              <a:gd name="connsiteX13" fmla="*/ 1169232 w 1634495"/>
              <a:gd name="connsiteY13" fmla="*/ 2788170 h 278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34495" h="2788170">
                <a:moveTo>
                  <a:pt x="0" y="0"/>
                </a:moveTo>
                <a:lnTo>
                  <a:pt x="224852" y="44970"/>
                </a:lnTo>
                <a:cubicBezTo>
                  <a:pt x="302301" y="59960"/>
                  <a:pt x="387246" y="69954"/>
                  <a:pt x="464695" y="89941"/>
                </a:cubicBezTo>
                <a:cubicBezTo>
                  <a:pt x="542144" y="109928"/>
                  <a:pt x="632085" y="139908"/>
                  <a:pt x="689547" y="164892"/>
                </a:cubicBezTo>
                <a:cubicBezTo>
                  <a:pt x="747009" y="189876"/>
                  <a:pt x="809468" y="239843"/>
                  <a:pt x="809468" y="239843"/>
                </a:cubicBezTo>
                <a:cubicBezTo>
                  <a:pt x="871927" y="279817"/>
                  <a:pt x="999344" y="354767"/>
                  <a:pt x="1064301" y="404734"/>
                </a:cubicBezTo>
                <a:cubicBezTo>
                  <a:pt x="1129259" y="454701"/>
                  <a:pt x="1154243" y="482184"/>
                  <a:pt x="1199213" y="539646"/>
                </a:cubicBezTo>
                <a:cubicBezTo>
                  <a:pt x="1244183" y="597108"/>
                  <a:pt x="1289154" y="677056"/>
                  <a:pt x="1334124" y="749508"/>
                </a:cubicBezTo>
                <a:cubicBezTo>
                  <a:pt x="1379094" y="821960"/>
                  <a:pt x="1424065" y="881922"/>
                  <a:pt x="1469036" y="974361"/>
                </a:cubicBezTo>
                <a:cubicBezTo>
                  <a:pt x="1514007" y="1066800"/>
                  <a:pt x="1576465" y="1201711"/>
                  <a:pt x="1603947" y="1304144"/>
                </a:cubicBezTo>
                <a:cubicBezTo>
                  <a:pt x="1631429" y="1406577"/>
                  <a:pt x="1636425" y="1464039"/>
                  <a:pt x="1633927" y="1588957"/>
                </a:cubicBezTo>
                <a:cubicBezTo>
                  <a:pt x="1631429" y="1713875"/>
                  <a:pt x="1616439" y="1923737"/>
                  <a:pt x="1588957" y="2053652"/>
                </a:cubicBezTo>
                <a:cubicBezTo>
                  <a:pt x="1561475" y="2183567"/>
                  <a:pt x="1538990" y="2246026"/>
                  <a:pt x="1469036" y="2368446"/>
                </a:cubicBezTo>
                <a:cubicBezTo>
                  <a:pt x="1399082" y="2490866"/>
                  <a:pt x="1284157" y="2639518"/>
                  <a:pt x="1169232" y="278817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B5F03C6-EF23-F38E-DF74-94C5D13D117F}"/>
              </a:ext>
            </a:extLst>
          </p:cNvPr>
          <p:cNvCxnSpPr>
            <a:cxnSpLocks/>
            <a:endCxn id="19" idx="13"/>
          </p:cNvCxnSpPr>
          <p:nvPr/>
        </p:nvCxnSpPr>
        <p:spPr>
          <a:xfrm>
            <a:off x="10013430" y="3834884"/>
            <a:ext cx="1169232" cy="1141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9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F4237-56A9-60BC-6EDD-A664F852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 (</a:t>
            </a:r>
            <a:r>
              <a:rPr lang="fr-CA" dirty="0" err="1"/>
              <a:t>example</a:t>
            </a:r>
            <a:r>
              <a:rPr lang="fr-CA" dirty="0"/>
              <a:t> if time)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Sabrewulf">
                <a:extLst>
                  <a:ext uri="{FF2B5EF4-FFF2-40B4-BE49-F238E27FC236}">
                    <a16:creationId xmlns:a16="http://schemas.microsoft.com/office/drawing/2014/main" id="{0D8A64C4-C607-4415-2FA1-380C51B565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7983378"/>
                  </p:ext>
                </p:extLst>
              </p:nvPr>
            </p:nvGraphicFramePr>
            <p:xfrm>
              <a:off x="4592565" y="2048856"/>
              <a:ext cx="3006870" cy="41233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06870" cy="4123344"/>
                    </a:xfrm>
                    <a:prstGeom prst="rect">
                      <a:avLst/>
                    </a:prstGeom>
                  </am3d:spPr>
                  <am3d:camera>
                    <am3d:pos x="0" y="0" z="752182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999" d="1000000"/>
                    <am3d:preTrans dx="2696728" dy="-17939757" dz="-19094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295" ay="-980603" az="372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72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Sabrewulf">
                <a:extLst>
                  <a:ext uri="{FF2B5EF4-FFF2-40B4-BE49-F238E27FC236}">
                    <a16:creationId xmlns:a16="http://schemas.microsoft.com/office/drawing/2014/main" id="{0D8A64C4-C607-4415-2FA1-380C51B56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2565" y="2048856"/>
                <a:ext cx="3006870" cy="41233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503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F567E-21FC-A0C9-E33D-B8AEFCE2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The goal of the </a:t>
            </a:r>
            <a:r>
              <a:rPr lang="fr-CA" dirty="0" err="1"/>
              <a:t>game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A10008-8C52-6F51-B62D-D30684AC0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3760"/>
            <a:ext cx="9601200" cy="1485900"/>
          </a:xfrm>
        </p:spPr>
        <p:txBody>
          <a:bodyPr/>
          <a:lstStyle/>
          <a:p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win</a:t>
            </a:r>
            <a:r>
              <a:rPr lang="fr-CA" dirty="0"/>
              <a:t> conditions:</a:t>
            </a:r>
          </a:p>
          <a:p>
            <a:pPr lvl="1"/>
            <a:r>
              <a:rPr lang="fr-CA" dirty="0"/>
              <a:t>The village (non-</a:t>
            </a:r>
            <a:r>
              <a:rPr lang="fr-CA" dirty="0" err="1"/>
              <a:t>werewolves</a:t>
            </a:r>
            <a:r>
              <a:rPr lang="fr-CA" dirty="0"/>
              <a:t> </a:t>
            </a:r>
            <a:r>
              <a:rPr lang="fr-CA" dirty="0" err="1"/>
              <a:t>players</a:t>
            </a:r>
            <a:r>
              <a:rPr lang="fr-CA" dirty="0"/>
              <a:t>) </a:t>
            </a:r>
            <a:r>
              <a:rPr lang="fr-CA" dirty="0" err="1"/>
              <a:t>killed</a:t>
            </a:r>
            <a:r>
              <a:rPr lang="fr-CA" dirty="0"/>
              <a:t> all of the </a:t>
            </a:r>
            <a:r>
              <a:rPr lang="fr-CA" dirty="0" err="1"/>
              <a:t>werewolves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The </a:t>
            </a:r>
            <a:r>
              <a:rPr lang="fr-CA" dirty="0" err="1"/>
              <a:t>werewolves</a:t>
            </a:r>
            <a:r>
              <a:rPr lang="fr-CA" dirty="0"/>
              <a:t> compose more </a:t>
            </a:r>
            <a:r>
              <a:rPr lang="fr-CA" dirty="0" err="1"/>
              <a:t>than</a:t>
            </a:r>
            <a:r>
              <a:rPr lang="fr-CA" dirty="0"/>
              <a:t> </a:t>
            </a:r>
            <a:r>
              <a:rPr lang="fr-CA" dirty="0" err="1"/>
              <a:t>half</a:t>
            </a:r>
            <a:r>
              <a:rPr lang="fr-CA" dirty="0"/>
              <a:t> of the </a:t>
            </a:r>
            <a:r>
              <a:rPr lang="fr-CA" dirty="0" err="1"/>
              <a:t>players</a:t>
            </a:r>
            <a:r>
              <a:rPr lang="fr-CA" dirty="0"/>
              <a:t> alive.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8DC0F330-5A29-9D5C-82CA-DC5F2E973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355669"/>
              </p:ext>
            </p:extLst>
          </p:nvPr>
        </p:nvGraphicFramePr>
        <p:xfrm>
          <a:off x="2850076" y="3608340"/>
          <a:ext cx="5789881" cy="256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74D0E5A4-1414-4E24-2445-123E5180C248}"/>
              </a:ext>
            </a:extLst>
          </p:cNvPr>
          <p:cNvSpPr txBox="1"/>
          <p:nvPr/>
        </p:nvSpPr>
        <p:spPr>
          <a:xfrm>
            <a:off x="896588" y="3608340"/>
            <a:ext cx="1876301" cy="400110"/>
          </a:xfrm>
          <a:prstGeom prst="rect">
            <a:avLst/>
          </a:prstGeom>
          <a:solidFill>
            <a:srgbClr val="8C8D86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CA" sz="2000" dirty="0"/>
              <a:t>Begin the </a:t>
            </a:r>
            <a:r>
              <a:rPr lang="fr-CA" sz="2000" dirty="0" err="1"/>
              <a:t>game</a:t>
            </a:r>
            <a:endParaRPr lang="fr-CA" sz="2000" dirty="0"/>
          </a:p>
        </p:txBody>
      </p:sp>
      <p:sp>
        <p:nvSpPr>
          <p:cNvPr id="7" name="Flèche à angle droit 6">
            <a:extLst>
              <a:ext uri="{FF2B5EF4-FFF2-40B4-BE49-F238E27FC236}">
                <a16:creationId xmlns:a16="http://schemas.microsoft.com/office/drawing/2014/main" id="{E5E633D7-16F9-8785-FBA8-4FF48686F6B6}"/>
              </a:ext>
            </a:extLst>
          </p:cNvPr>
          <p:cNvSpPr/>
          <p:nvPr/>
        </p:nvSpPr>
        <p:spPr>
          <a:xfrm rot="5400000">
            <a:off x="1466603" y="4046229"/>
            <a:ext cx="1211283" cy="1401289"/>
          </a:xfrm>
          <a:prstGeom prst="bentUpArrow">
            <a:avLst>
              <a:gd name="adj1" fmla="val 37746"/>
              <a:gd name="adj2" fmla="val 31862"/>
              <a:gd name="adj3" fmla="val 40687"/>
            </a:avLst>
          </a:prstGeom>
          <a:solidFill>
            <a:srgbClr val="C5C5C3"/>
          </a:solidFill>
          <a:ln>
            <a:solidFill>
              <a:srgbClr val="C5C5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458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DCACA-39BE-545B-6FC5-3F056B7D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core</a:t>
            </a:r>
            <a:r>
              <a:rPr lang="fr-CA" dirty="0"/>
              <a:t> </a:t>
            </a:r>
            <a:r>
              <a:rPr lang="fr-CA" dirty="0" err="1"/>
              <a:t>mechanic</a:t>
            </a:r>
            <a:endParaRPr lang="fr-CA" dirty="0"/>
          </a:p>
        </p:txBody>
      </p:sp>
      <p:pic>
        <p:nvPicPr>
          <p:cNvPr id="10244" name="Picture 4" descr="Bloch sphere - Wikipedia">
            <a:extLst>
              <a:ext uri="{FF2B5EF4-FFF2-40B4-BE49-F238E27FC236}">
                <a16:creationId xmlns:a16="http://schemas.microsoft.com/office/drawing/2014/main" id="{B3169E74-BA47-6A5F-3782-5F2F9E9B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617210"/>
            <a:ext cx="5408613" cy="572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53D839C-F5A7-9F23-00C0-5D82D43CD4D3}"/>
              </a:ext>
            </a:extLst>
          </p:cNvPr>
          <p:cNvSpPr txBox="1"/>
          <p:nvPr/>
        </p:nvSpPr>
        <p:spPr>
          <a:xfrm>
            <a:off x="7924800" y="155545"/>
            <a:ext cx="159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alife</a:t>
            </a:r>
            <a:endParaRPr lang="fr-CA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806CF3-5D6B-FB98-0AFF-6D798AA489AB}"/>
              </a:ext>
            </a:extLst>
          </p:cNvPr>
          <p:cNvSpPr txBox="1"/>
          <p:nvPr/>
        </p:nvSpPr>
        <p:spPr>
          <a:xfrm>
            <a:off x="7924800" y="6345380"/>
            <a:ext cx="169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dead</a:t>
            </a:r>
            <a:endParaRPr lang="fr-CA" sz="2400" dirty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E1394A5C-12DC-35F1-322C-4440C44B7CAF}"/>
              </a:ext>
            </a:extLst>
          </p:cNvPr>
          <p:cNvSpPr/>
          <p:nvPr/>
        </p:nvSpPr>
        <p:spPr>
          <a:xfrm>
            <a:off x="8775403" y="1333500"/>
            <a:ext cx="2317204" cy="4596549"/>
          </a:xfrm>
          <a:custGeom>
            <a:avLst/>
            <a:gdLst>
              <a:gd name="connsiteX0" fmla="*/ 6647 w 2317204"/>
              <a:gd name="connsiteY0" fmla="*/ 0 h 4596549"/>
              <a:gd name="connsiteX1" fmla="*/ 197147 w 2317204"/>
              <a:gd name="connsiteY1" fmla="*/ 38100 h 4596549"/>
              <a:gd name="connsiteX2" fmla="*/ 654347 w 2317204"/>
              <a:gd name="connsiteY2" fmla="*/ 114300 h 4596549"/>
              <a:gd name="connsiteX3" fmla="*/ 1035347 w 2317204"/>
              <a:gd name="connsiteY3" fmla="*/ 285750 h 4596549"/>
              <a:gd name="connsiteX4" fmla="*/ 1302047 w 2317204"/>
              <a:gd name="connsiteY4" fmla="*/ 419100 h 4596549"/>
              <a:gd name="connsiteX5" fmla="*/ 1511597 w 2317204"/>
              <a:gd name="connsiteY5" fmla="*/ 590550 h 4596549"/>
              <a:gd name="connsiteX6" fmla="*/ 1702097 w 2317204"/>
              <a:gd name="connsiteY6" fmla="*/ 781050 h 4596549"/>
              <a:gd name="connsiteX7" fmla="*/ 1930697 w 2317204"/>
              <a:gd name="connsiteY7" fmla="*/ 1085850 h 4596549"/>
              <a:gd name="connsiteX8" fmla="*/ 2121197 w 2317204"/>
              <a:gd name="connsiteY8" fmla="*/ 1428750 h 4596549"/>
              <a:gd name="connsiteX9" fmla="*/ 2235497 w 2317204"/>
              <a:gd name="connsiteY9" fmla="*/ 1714500 h 4596549"/>
              <a:gd name="connsiteX10" fmla="*/ 2292647 w 2317204"/>
              <a:gd name="connsiteY10" fmla="*/ 2114550 h 4596549"/>
              <a:gd name="connsiteX11" fmla="*/ 2311697 w 2317204"/>
              <a:gd name="connsiteY11" fmla="*/ 2419350 h 4596549"/>
              <a:gd name="connsiteX12" fmla="*/ 2197397 w 2317204"/>
              <a:gd name="connsiteY12" fmla="*/ 2914650 h 4596549"/>
              <a:gd name="connsiteX13" fmla="*/ 2064047 w 2317204"/>
              <a:gd name="connsiteY13" fmla="*/ 3371850 h 4596549"/>
              <a:gd name="connsiteX14" fmla="*/ 1625897 w 2317204"/>
              <a:gd name="connsiteY14" fmla="*/ 3905250 h 4596549"/>
              <a:gd name="connsiteX15" fmla="*/ 1206797 w 2317204"/>
              <a:gd name="connsiteY15" fmla="*/ 4305300 h 4596549"/>
              <a:gd name="connsiteX16" fmla="*/ 578147 w 2317204"/>
              <a:gd name="connsiteY16" fmla="*/ 4533900 h 4596549"/>
              <a:gd name="connsiteX17" fmla="*/ 63797 w 2317204"/>
              <a:gd name="connsiteY17" fmla="*/ 4591050 h 4596549"/>
              <a:gd name="connsiteX18" fmla="*/ 25697 w 2317204"/>
              <a:gd name="connsiteY18" fmla="*/ 4591050 h 459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7204" h="4596549">
                <a:moveTo>
                  <a:pt x="6647" y="0"/>
                </a:moveTo>
                <a:lnTo>
                  <a:pt x="197147" y="38100"/>
                </a:lnTo>
                <a:cubicBezTo>
                  <a:pt x="305097" y="57150"/>
                  <a:pt x="514647" y="73025"/>
                  <a:pt x="654347" y="114300"/>
                </a:cubicBezTo>
                <a:cubicBezTo>
                  <a:pt x="794047" y="155575"/>
                  <a:pt x="927397" y="234950"/>
                  <a:pt x="1035347" y="285750"/>
                </a:cubicBezTo>
                <a:cubicBezTo>
                  <a:pt x="1143297" y="336550"/>
                  <a:pt x="1222672" y="368300"/>
                  <a:pt x="1302047" y="419100"/>
                </a:cubicBezTo>
                <a:cubicBezTo>
                  <a:pt x="1381422" y="469900"/>
                  <a:pt x="1444922" y="530225"/>
                  <a:pt x="1511597" y="590550"/>
                </a:cubicBezTo>
                <a:cubicBezTo>
                  <a:pt x="1578272" y="650875"/>
                  <a:pt x="1632247" y="698500"/>
                  <a:pt x="1702097" y="781050"/>
                </a:cubicBezTo>
                <a:cubicBezTo>
                  <a:pt x="1771947" y="863600"/>
                  <a:pt x="1860847" y="977900"/>
                  <a:pt x="1930697" y="1085850"/>
                </a:cubicBezTo>
                <a:cubicBezTo>
                  <a:pt x="2000547" y="1193800"/>
                  <a:pt x="2070397" y="1323975"/>
                  <a:pt x="2121197" y="1428750"/>
                </a:cubicBezTo>
                <a:cubicBezTo>
                  <a:pt x="2171997" y="1533525"/>
                  <a:pt x="2206922" y="1600200"/>
                  <a:pt x="2235497" y="1714500"/>
                </a:cubicBezTo>
                <a:cubicBezTo>
                  <a:pt x="2264072" y="1828800"/>
                  <a:pt x="2279947" y="1997075"/>
                  <a:pt x="2292647" y="2114550"/>
                </a:cubicBezTo>
                <a:cubicBezTo>
                  <a:pt x="2305347" y="2232025"/>
                  <a:pt x="2327572" y="2286000"/>
                  <a:pt x="2311697" y="2419350"/>
                </a:cubicBezTo>
                <a:cubicBezTo>
                  <a:pt x="2295822" y="2552700"/>
                  <a:pt x="2238672" y="2755900"/>
                  <a:pt x="2197397" y="2914650"/>
                </a:cubicBezTo>
                <a:cubicBezTo>
                  <a:pt x="2156122" y="3073400"/>
                  <a:pt x="2159297" y="3206750"/>
                  <a:pt x="2064047" y="3371850"/>
                </a:cubicBezTo>
                <a:cubicBezTo>
                  <a:pt x="1968797" y="3536950"/>
                  <a:pt x="1768772" y="3749675"/>
                  <a:pt x="1625897" y="3905250"/>
                </a:cubicBezTo>
                <a:cubicBezTo>
                  <a:pt x="1483022" y="4060825"/>
                  <a:pt x="1381422" y="4200525"/>
                  <a:pt x="1206797" y="4305300"/>
                </a:cubicBezTo>
                <a:cubicBezTo>
                  <a:pt x="1032172" y="4410075"/>
                  <a:pt x="768647" y="4486275"/>
                  <a:pt x="578147" y="4533900"/>
                </a:cubicBezTo>
                <a:cubicBezTo>
                  <a:pt x="387647" y="4581525"/>
                  <a:pt x="63797" y="4591050"/>
                  <a:pt x="63797" y="4591050"/>
                </a:cubicBezTo>
                <a:cubicBezTo>
                  <a:pt x="-28278" y="4600575"/>
                  <a:pt x="-1291" y="4595812"/>
                  <a:pt x="25697" y="45910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1027F7B-2F7E-4B4E-3258-C952A243233A}"/>
              </a:ext>
            </a:extLst>
          </p:cNvPr>
          <p:cNvSpPr txBox="1"/>
          <p:nvPr/>
        </p:nvSpPr>
        <p:spPr>
          <a:xfrm>
            <a:off x="2460132" y="1971645"/>
            <a:ext cx="310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Qubit </a:t>
            </a:r>
            <a:r>
              <a:rPr lang="fr-CA" sz="2000" dirty="0" err="1"/>
              <a:t>representing</a:t>
            </a:r>
            <a:r>
              <a:rPr lang="fr-CA" sz="2000" dirty="0"/>
              <a:t> a </a:t>
            </a:r>
            <a:r>
              <a:rPr lang="fr-CA" sz="2000" dirty="0" err="1"/>
              <a:t>player</a:t>
            </a:r>
            <a:endParaRPr lang="fr-CA" sz="2000" dirty="0"/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066EF2F0-A830-0964-D78D-EAE2D05226EA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4915826" y="1468088"/>
            <a:ext cx="461386" cy="22687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8D0B469-1986-C66C-65F0-2E42383B757D}"/>
              </a:ext>
            </a:extLst>
          </p:cNvPr>
          <p:cNvSpPr txBox="1"/>
          <p:nvPr/>
        </p:nvSpPr>
        <p:spPr>
          <a:xfrm>
            <a:off x="1287442" y="3076055"/>
            <a:ext cx="3104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CA" sz="2400" dirty="0" err="1"/>
              <a:t>Two</a:t>
            </a:r>
            <a:r>
              <a:rPr lang="fr-CA" sz="2400" dirty="0"/>
              <a:t> phases: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night phase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</a:t>
            </a:r>
            <a:r>
              <a:rPr lang="fr-CA" sz="2400" dirty="0" err="1"/>
              <a:t>day</a:t>
            </a:r>
            <a:r>
              <a:rPr lang="fr-CA" sz="2400" dirty="0"/>
              <a:t> phase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888879F-911C-B5DA-C0AD-666E7AEB9036}"/>
              </a:ext>
            </a:extLst>
          </p:cNvPr>
          <p:cNvSpPr txBox="1"/>
          <p:nvPr/>
        </p:nvSpPr>
        <p:spPr>
          <a:xfrm>
            <a:off x="1287442" y="4380519"/>
            <a:ext cx="5610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400" dirty="0"/>
              <a:t>Qubit </a:t>
            </a:r>
            <a:r>
              <a:rPr lang="fr-CA" sz="2400" dirty="0" err="1"/>
              <a:t>represent</a:t>
            </a:r>
            <a:r>
              <a:rPr lang="fr-CA" sz="2400" dirty="0"/>
              <a:t> the life of a </a:t>
            </a:r>
            <a:r>
              <a:rPr lang="fr-CA" sz="2400" dirty="0" err="1"/>
              <a:t>player</a:t>
            </a:r>
            <a:r>
              <a:rPr lang="fr-CA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</a:t>
            </a:r>
            <a:r>
              <a:rPr lang="fr-CA" sz="2400" dirty="0" err="1"/>
              <a:t>lives</a:t>
            </a:r>
            <a:r>
              <a:rPr lang="fr-CA" sz="2400" dirty="0"/>
              <a:t>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|0&gt;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dies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|1&gt;</a:t>
            </a:r>
          </a:p>
        </p:txBody>
      </p:sp>
    </p:spTree>
    <p:extLst>
      <p:ext uri="{BB962C8B-B14F-4D97-AF65-F5344CB8AC3E}">
        <p14:creationId xmlns:p14="http://schemas.microsoft.com/office/powerpoint/2010/main" val="20017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DCC3EE-0008-F147-37EB-CF966E65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15" y="2051350"/>
            <a:ext cx="9612971" cy="2852737"/>
          </a:xfrm>
        </p:spPr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roles</a:t>
            </a:r>
            <a:endParaRPr lang="fr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8361735"/>
                  </p:ext>
                </p:extLst>
              </p:nvPr>
            </p:nvGraphicFramePr>
            <p:xfrm>
              <a:off x="434571" y="3204"/>
              <a:ext cx="5697461" cy="67887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97461" cy="6788734"/>
                    </a:xfrm>
                    <a:prstGeom prst="rect">
                      <a:avLst/>
                    </a:prstGeom>
                  </am3d:spPr>
                  <am3d:camera>
                    <am3d:pos x="0" y="0" z="61352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6167" d="1000000"/>
                    <am3d:preTrans dx="0" dy="2690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28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571" y="3204"/>
                <a:ext cx="5697461" cy="678873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CD22AA3A-6B32-2F48-7409-9E4321E800D4}"/>
              </a:ext>
            </a:extLst>
          </p:cNvPr>
          <p:cNvSpPr txBox="1"/>
          <p:nvPr/>
        </p:nvSpPr>
        <p:spPr>
          <a:xfrm>
            <a:off x="1337258" y="661562"/>
            <a:ext cx="38920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Order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of the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cupid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(1st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turn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only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seek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werewolves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witch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saviour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thief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*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Other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hunter</a:t>
            </a: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captain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villagers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8279590"/>
                  </p:ext>
                </p:extLst>
              </p:nvPr>
            </p:nvGraphicFramePr>
            <p:xfrm>
              <a:off x="5172517" y="-431814"/>
              <a:ext cx="5220469" cy="52057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20469" cy="5205780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015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2517" y="-431814"/>
                <a:ext cx="5220469" cy="52057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4" descr="Victime des loups Garous | Wiki Loup-Garou | Fandom">
            <a:extLst>
              <a:ext uri="{FF2B5EF4-FFF2-40B4-BE49-F238E27FC236}">
                <a16:creationId xmlns:a16="http://schemas.microsoft.com/office/drawing/2014/main" id="{BD091D06-BD9D-3C07-8C16-11583923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2505095"/>
            <a:ext cx="358611" cy="3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orcière | Wiki Loup-Garou | Fandom">
            <a:extLst>
              <a:ext uri="{FF2B5EF4-FFF2-40B4-BE49-F238E27FC236}">
                <a16:creationId xmlns:a16="http://schemas.microsoft.com/office/drawing/2014/main" id="{551AB900-8DE1-2DD1-E45F-C471EE8B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2875852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pidon | Wiki Loup-Garou | Fandom">
            <a:extLst>
              <a:ext uri="{FF2B5EF4-FFF2-40B4-BE49-F238E27FC236}">
                <a16:creationId xmlns:a16="http://schemas.microsoft.com/office/drawing/2014/main" id="{BDDB00B5-4ADC-7877-4A19-C7A1226F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1767378"/>
            <a:ext cx="357308" cy="3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alvateur | Wiki Loup-Garou | Fandom">
            <a:extLst>
              <a:ext uri="{FF2B5EF4-FFF2-40B4-BE49-F238E27FC236}">
                <a16:creationId xmlns:a16="http://schemas.microsoft.com/office/drawing/2014/main" id="{DF859A19-632E-81C8-81CC-A3BC85966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3242812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DA422E8-62B3-B64B-ED5A-F7CE61C98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5892" y="5067005"/>
            <a:ext cx="354650" cy="3546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4D0F90-6FA1-C0AC-FBA3-8B2AC7970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5892" y="3611711"/>
            <a:ext cx="354650" cy="3546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021D4D6-0932-25B5-ABBC-DBDB96A26D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5892" y="5449123"/>
            <a:ext cx="354650" cy="368804"/>
          </a:xfrm>
          <a:prstGeom prst="rect">
            <a:avLst/>
          </a:prstGeom>
        </p:spPr>
      </p:pic>
      <p:pic>
        <p:nvPicPr>
          <p:cNvPr id="13" name="Picture 4" descr="Voyante | Wiki Loup-Garou | Fandom">
            <a:extLst>
              <a:ext uri="{FF2B5EF4-FFF2-40B4-BE49-F238E27FC236}">
                <a16:creationId xmlns:a16="http://schemas.microsoft.com/office/drawing/2014/main" id="{1BC6055E-4FC5-AC74-376A-4AD870D2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50" y="2134620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85BFB17-CAD0-FFF1-5CE1-FC24305E6D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5892" y="5847521"/>
            <a:ext cx="354650" cy="3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9CCFF-DAB8-C906-43EA-C0190B15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316B3-AA05-1081-187B-48DC05BEB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 err="1"/>
              <a:t>Werewolfs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0A4736-1A76-27C5-0D55-A023F7EF20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witch</a:t>
            </a:r>
            <a:endParaRPr lang="fr-CA" sz="2400" dirty="0"/>
          </a:p>
        </p:txBody>
      </p:sp>
      <p:pic>
        <p:nvPicPr>
          <p:cNvPr id="2050" name="Picture 2" descr="Sorcière | Wiki Loup-Garou | Fandom">
            <a:extLst>
              <a:ext uri="{FF2B5EF4-FFF2-40B4-BE49-F238E27FC236}">
                <a16:creationId xmlns:a16="http://schemas.microsoft.com/office/drawing/2014/main" id="{0676EE51-4AC9-C6C7-B332-88CB9BE4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273804"/>
            <a:ext cx="2192723" cy="21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ctime des loups Garous | Wiki Loup-Garou | Fandom">
            <a:extLst>
              <a:ext uri="{FF2B5EF4-FFF2-40B4-BE49-F238E27FC236}">
                <a16:creationId xmlns:a16="http://schemas.microsoft.com/office/drawing/2014/main" id="{E3211A7E-DADE-9EBA-7D25-E756C304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8" y="3275781"/>
            <a:ext cx="2190746" cy="219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B0F26B9-6EDD-7815-9F8B-2B9D35D852FD}"/>
              </a:ext>
            </a:extLst>
          </p:cNvPr>
          <p:cNvCxnSpPr>
            <a:cxnSpLocks/>
          </p:cNvCxnSpPr>
          <p:nvPr/>
        </p:nvCxnSpPr>
        <p:spPr>
          <a:xfrm>
            <a:off x="3893909" y="43203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12B265-2F8D-7009-D573-5D142E0ED631}"/>
              </a:ext>
            </a:extLst>
          </p:cNvPr>
          <p:cNvSpPr/>
          <p:nvPr/>
        </p:nvSpPr>
        <p:spPr>
          <a:xfrm>
            <a:off x="4270340" y="3701232"/>
            <a:ext cx="1270476" cy="132796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(2π/3)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A14849E-9ED1-D0C7-5E4B-DCE780064C4E}"/>
              </a:ext>
            </a:extLst>
          </p:cNvPr>
          <p:cNvCxnSpPr>
            <a:cxnSpLocks/>
          </p:cNvCxnSpPr>
          <p:nvPr/>
        </p:nvCxnSpPr>
        <p:spPr>
          <a:xfrm>
            <a:off x="9528339" y="3238199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821159-05BC-8898-2D91-54AA5CC8CBE6}"/>
              </a:ext>
            </a:extLst>
          </p:cNvPr>
          <p:cNvSpPr/>
          <p:nvPr/>
        </p:nvSpPr>
        <p:spPr>
          <a:xfrm>
            <a:off x="9940294" y="2638131"/>
            <a:ext cx="1243012" cy="120013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(π/3)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616745-6A6C-89D1-2A6D-C6AD4D03FC22}"/>
              </a:ext>
            </a:extLst>
          </p:cNvPr>
          <p:cNvSpPr txBox="1"/>
          <p:nvPr/>
        </p:nvSpPr>
        <p:spPr>
          <a:xfrm>
            <a:off x="10381373" y="416426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B3CAF9-86E4-DC4E-1C02-A76E4B4CA63B}"/>
              </a:ext>
            </a:extLst>
          </p:cNvPr>
          <p:cNvCxnSpPr>
            <a:cxnSpLocks/>
          </p:cNvCxnSpPr>
          <p:nvPr/>
        </p:nvCxnSpPr>
        <p:spPr>
          <a:xfrm>
            <a:off x="9528339" y="5440614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2CDD801-17DA-1AF4-A268-DA12C4BB3860}"/>
              </a:ext>
            </a:extLst>
          </p:cNvPr>
          <p:cNvSpPr/>
          <p:nvPr/>
        </p:nvSpPr>
        <p:spPr>
          <a:xfrm>
            <a:off x="9940294" y="4840546"/>
            <a:ext cx="1243012" cy="120013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(-π/3)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9E60C0-53EC-8F6F-D53D-568D4A23F95C}"/>
              </a:ext>
            </a:extLst>
          </p:cNvPr>
          <p:cNvSpPr txBox="1"/>
          <p:nvPr/>
        </p:nvSpPr>
        <p:spPr>
          <a:xfrm>
            <a:off x="4226918" y="3274751"/>
            <a:ext cx="127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Attack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9FFA6-6C60-C783-557F-6316E3FAFC06}"/>
              </a:ext>
            </a:extLst>
          </p:cNvPr>
          <p:cNvSpPr txBox="1"/>
          <p:nvPr/>
        </p:nvSpPr>
        <p:spPr>
          <a:xfrm>
            <a:off x="9656327" y="2171700"/>
            <a:ext cx="18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6F3FFED-C748-147E-BA71-184C14AE18E8}"/>
              </a:ext>
            </a:extLst>
          </p:cNvPr>
          <p:cNvSpPr txBox="1"/>
          <p:nvPr/>
        </p:nvSpPr>
        <p:spPr>
          <a:xfrm>
            <a:off x="9737663" y="4454347"/>
            <a:ext cx="16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save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855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330D-E846-22CA-59A8-F7668260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5DE91-213B-CA43-E5A7-9DC45592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79F4F-7FD1-33E2-DF58-6A001EC00F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cupid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C8FB2A-0386-3E6E-233E-D7A92DB90B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saviour</a:t>
            </a:r>
            <a:endParaRPr lang="fr-CA" sz="2400" dirty="0"/>
          </a:p>
        </p:txBody>
      </p:sp>
      <p:pic>
        <p:nvPicPr>
          <p:cNvPr id="3074" name="Picture 2" descr="Cupidon | Wiki Loup-Garou | Fandom">
            <a:extLst>
              <a:ext uri="{FF2B5EF4-FFF2-40B4-BE49-F238E27FC236}">
                <a16:creationId xmlns:a16="http://schemas.microsoft.com/office/drawing/2014/main" id="{FFB53516-50E5-F0E3-75AE-48518101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vateur | Wiki Loup-Garou | Fandom">
            <a:extLst>
              <a:ext uri="{FF2B5EF4-FFF2-40B4-BE49-F238E27FC236}">
                <a16:creationId xmlns:a16="http://schemas.microsoft.com/office/drawing/2014/main" id="{7F37C4CF-A7F5-8A4B-B1D9-90007524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C012DB7-70A6-788C-2774-699B2DAA1311}"/>
              </a:ext>
            </a:extLst>
          </p:cNvPr>
          <p:cNvCxnSpPr>
            <a:cxnSpLocks/>
          </p:cNvCxnSpPr>
          <p:nvPr/>
        </p:nvCxnSpPr>
        <p:spPr>
          <a:xfrm>
            <a:off x="4179659" y="47394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FEF1827-7CD9-4379-4719-27DF4CAEAD04}"/>
              </a:ext>
            </a:extLst>
          </p:cNvPr>
          <p:cNvCxnSpPr>
            <a:cxnSpLocks/>
          </p:cNvCxnSpPr>
          <p:nvPr/>
        </p:nvCxnSpPr>
        <p:spPr>
          <a:xfrm>
            <a:off x="4179659" y="37869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238D731A-8922-D4C6-9B0F-31C8CF21D7B0}"/>
              </a:ext>
            </a:extLst>
          </p:cNvPr>
          <p:cNvSpPr/>
          <p:nvPr/>
        </p:nvSpPr>
        <p:spPr>
          <a:xfrm>
            <a:off x="4743450" y="4282250"/>
            <a:ext cx="914400" cy="91440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Plus 11">
            <a:extLst>
              <a:ext uri="{FF2B5EF4-FFF2-40B4-BE49-F238E27FC236}">
                <a16:creationId xmlns:a16="http://schemas.microsoft.com/office/drawing/2014/main" id="{7084A015-E74D-4276-0BC1-F8CB0D1D3A1A}"/>
              </a:ext>
            </a:extLst>
          </p:cNvPr>
          <p:cNvSpPr/>
          <p:nvPr/>
        </p:nvSpPr>
        <p:spPr>
          <a:xfrm>
            <a:off x="4572064" y="4105275"/>
            <a:ext cx="1209286" cy="1268350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E46F0A3-A815-3168-8E9F-1FF70AAC7398}"/>
              </a:ext>
            </a:extLst>
          </p:cNvPr>
          <p:cNvCxnSpPr>
            <a:cxnSpLocks/>
          </p:cNvCxnSpPr>
          <p:nvPr/>
        </p:nvCxnSpPr>
        <p:spPr>
          <a:xfrm flipH="1">
            <a:off x="5157657" y="3635575"/>
            <a:ext cx="12470" cy="119257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159B5AE4-5328-8B7A-A10B-B5BD5CC269E8}"/>
              </a:ext>
            </a:extLst>
          </p:cNvPr>
          <p:cNvSpPr/>
          <p:nvPr/>
        </p:nvSpPr>
        <p:spPr>
          <a:xfrm>
            <a:off x="5010150" y="3627026"/>
            <a:ext cx="381000" cy="3579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446AAB7-4100-D02B-F42B-E5A9B8659D69}"/>
              </a:ext>
            </a:extLst>
          </p:cNvPr>
          <p:cNvCxnSpPr>
            <a:cxnSpLocks/>
          </p:cNvCxnSpPr>
          <p:nvPr/>
        </p:nvCxnSpPr>
        <p:spPr>
          <a:xfrm>
            <a:off x="9266009" y="4282250"/>
            <a:ext cx="25449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72C0621-1153-67FA-2657-8BE8AF9EB2A1}"/>
              </a:ext>
            </a:extLst>
          </p:cNvPr>
          <p:cNvSpPr/>
          <p:nvPr/>
        </p:nvSpPr>
        <p:spPr>
          <a:xfrm>
            <a:off x="9786222" y="3676851"/>
            <a:ext cx="1504563" cy="120013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|0&gt;&lt;0|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A588E5B-FF81-E827-22C7-C467850D151B}"/>
              </a:ext>
            </a:extLst>
          </p:cNvPr>
          <p:cNvSpPr txBox="1"/>
          <p:nvPr/>
        </p:nvSpPr>
        <p:spPr>
          <a:xfrm>
            <a:off x="9638086" y="3099459"/>
            <a:ext cx="142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Reset to |0&gt;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DC0E40-285E-6937-9AF0-04356F6AFB2D}"/>
              </a:ext>
            </a:extLst>
          </p:cNvPr>
          <p:cNvSpPr txBox="1"/>
          <p:nvPr/>
        </p:nvSpPr>
        <p:spPr>
          <a:xfrm>
            <a:off x="4076013" y="3086489"/>
            <a:ext cx="21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Entangle</a:t>
            </a:r>
            <a:r>
              <a:rPr lang="fr-CA" dirty="0"/>
              <a:t>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players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4893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0F61-F73D-09E7-EA02-F6327D02D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BC164-B186-D53B-75F9-F4877EC4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570A32-73F1-7CF5-1F41-FE30DEA831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hunter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ADA6D5-D6E3-4D52-38ED-F260788D2F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thief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9D6E58-84EA-CF24-75AF-08654789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82" y="3105834"/>
            <a:ext cx="2599550" cy="2599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B8C946-CBDD-5096-D51F-E1D233727080}"/>
              </a:ext>
            </a:extLst>
          </p:cNvPr>
          <p:cNvSpPr txBox="1"/>
          <p:nvPr/>
        </p:nvSpPr>
        <p:spPr>
          <a:xfrm>
            <a:off x="3877892" y="3220135"/>
            <a:ext cx="221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Big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r>
              <a:rPr lang="fr-CA" dirty="0"/>
              <a:t> </a:t>
            </a:r>
            <a:r>
              <a:rPr lang="fr-CA" dirty="0" err="1"/>
              <a:t>when</a:t>
            </a:r>
            <a:endParaRPr lang="fr-CA" dirty="0"/>
          </a:p>
          <a:p>
            <a:pPr algn="ctr"/>
            <a:r>
              <a:rPr lang="fr-CA" dirty="0" err="1"/>
              <a:t>he</a:t>
            </a:r>
            <a:r>
              <a:rPr lang="fr-CA" dirty="0"/>
              <a:t> dies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DFFBC20-521B-5ADC-46B4-02A2DE700010}"/>
              </a:ext>
            </a:extLst>
          </p:cNvPr>
          <p:cNvCxnSpPr>
            <a:cxnSpLocks/>
          </p:cNvCxnSpPr>
          <p:nvPr/>
        </p:nvCxnSpPr>
        <p:spPr>
          <a:xfrm>
            <a:off x="3908249" y="4686301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341F432-8DD3-9F23-D7AE-52E878814EBC}"/>
              </a:ext>
            </a:extLst>
          </p:cNvPr>
          <p:cNvSpPr/>
          <p:nvPr/>
        </p:nvSpPr>
        <p:spPr>
          <a:xfrm>
            <a:off x="4169957" y="4367703"/>
            <a:ext cx="674848" cy="6767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 err="1">
                <a:solidFill>
                  <a:schemeClr val="tx1"/>
                </a:solidFill>
              </a:rPr>
              <a:t>Rx</a:t>
            </a:r>
            <a:r>
              <a:rPr lang="fr-CA" sz="1400" dirty="0">
                <a:solidFill>
                  <a:schemeClr val="tx1"/>
                </a:solidFill>
              </a:rPr>
              <a:t>(ϴ)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553DE25-8972-2771-3056-92DCBDB5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16" y="3105834"/>
            <a:ext cx="2599546" cy="2599546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255C9B7-F664-51D1-3876-F6FB5B508F5C}"/>
              </a:ext>
            </a:extLst>
          </p:cNvPr>
          <p:cNvCxnSpPr>
            <a:cxnSpLocks/>
          </p:cNvCxnSpPr>
          <p:nvPr/>
        </p:nvCxnSpPr>
        <p:spPr>
          <a:xfrm>
            <a:off x="9381640" y="50444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8B02678-DD5A-17FD-E32F-8782032A215A}"/>
              </a:ext>
            </a:extLst>
          </p:cNvPr>
          <p:cNvCxnSpPr>
            <a:cxnSpLocks/>
          </p:cNvCxnSpPr>
          <p:nvPr/>
        </p:nvCxnSpPr>
        <p:spPr>
          <a:xfrm>
            <a:off x="9381640" y="40919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AE1E478-A0A9-A32A-3F83-6F10A52E9659}"/>
              </a:ext>
            </a:extLst>
          </p:cNvPr>
          <p:cNvCxnSpPr>
            <a:cxnSpLocks/>
          </p:cNvCxnSpPr>
          <p:nvPr/>
        </p:nvCxnSpPr>
        <p:spPr>
          <a:xfrm flipV="1">
            <a:off x="10415101" y="4110965"/>
            <a:ext cx="0" cy="9525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Multiplication 14">
            <a:extLst>
              <a:ext uri="{FF2B5EF4-FFF2-40B4-BE49-F238E27FC236}">
                <a16:creationId xmlns:a16="http://schemas.microsoft.com/office/drawing/2014/main" id="{544D2E31-26D4-E6A3-7105-AE2243EDAC32}"/>
              </a:ext>
            </a:extLst>
          </p:cNvPr>
          <p:cNvSpPr/>
          <p:nvPr/>
        </p:nvSpPr>
        <p:spPr>
          <a:xfrm>
            <a:off x="10141821" y="4814812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Multiplication 15">
            <a:extLst>
              <a:ext uri="{FF2B5EF4-FFF2-40B4-BE49-F238E27FC236}">
                <a16:creationId xmlns:a16="http://schemas.microsoft.com/office/drawing/2014/main" id="{9E506354-E8D1-F3DF-A7A9-C9119B0F33A4}"/>
              </a:ext>
            </a:extLst>
          </p:cNvPr>
          <p:cNvSpPr/>
          <p:nvPr/>
        </p:nvSpPr>
        <p:spPr>
          <a:xfrm>
            <a:off x="10141821" y="3824215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329BA79-3C12-10FB-0B25-6E3AD4565B99}"/>
              </a:ext>
            </a:extLst>
          </p:cNvPr>
          <p:cNvSpPr txBox="1"/>
          <p:nvPr/>
        </p:nvSpPr>
        <p:spPr>
          <a:xfrm>
            <a:off x="9779973" y="3352801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Swap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78A91F-92ED-CEAA-C397-75E30B974FA6}"/>
              </a:ext>
            </a:extLst>
          </p:cNvPr>
          <p:cNvSpPr txBox="1"/>
          <p:nvPr/>
        </p:nvSpPr>
        <p:spPr>
          <a:xfrm>
            <a:off x="1608040" y="5867400"/>
            <a:ext cx="448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90% </a:t>
            </a:r>
            <a:r>
              <a:rPr lang="fr-CA" dirty="0" err="1"/>
              <a:t>probability</a:t>
            </a:r>
            <a:r>
              <a:rPr lang="fr-CA" dirty="0"/>
              <a:t> for the </a:t>
            </a:r>
            <a:r>
              <a:rPr lang="fr-CA" dirty="0" err="1"/>
              <a:t>targeted</a:t>
            </a:r>
            <a:r>
              <a:rPr lang="fr-CA" dirty="0"/>
              <a:t> </a:t>
            </a:r>
            <a:r>
              <a:rPr lang="fr-CA" dirty="0" err="1"/>
              <a:t>player</a:t>
            </a:r>
            <a:r>
              <a:rPr lang="fr-CA" dirty="0"/>
              <a:t> to die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2DDAA11-AEB2-0DB5-E482-9FF3E471F8E8}"/>
              </a:ext>
            </a:extLst>
          </p:cNvPr>
          <p:cNvSpPr/>
          <p:nvPr/>
        </p:nvSpPr>
        <p:spPr>
          <a:xfrm>
            <a:off x="5176349" y="4370855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0929C47-533E-9533-523F-5D7C511BBEE3}"/>
              </a:ext>
            </a:extLst>
          </p:cNvPr>
          <p:cNvSpPr/>
          <p:nvPr/>
        </p:nvSpPr>
        <p:spPr>
          <a:xfrm rot="20114392">
            <a:off x="4979359" y="4759378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C00B091-FAE8-CFA7-256E-711B48ECD7FE}"/>
              </a:ext>
            </a:extLst>
          </p:cNvPr>
          <p:cNvCxnSpPr>
            <a:cxnSpLocks/>
          </p:cNvCxnSpPr>
          <p:nvPr/>
        </p:nvCxnSpPr>
        <p:spPr>
          <a:xfrm flipV="1">
            <a:off x="5381272" y="4451298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50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B6EAD-8E50-D516-101C-10EAEC92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FED89-8836-8439-F219-7D84E5F0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</a:t>
            </a:r>
            <a:r>
              <a:rPr lang="fr-CA" dirty="0" err="1"/>
              <a:t>classical</a:t>
            </a:r>
            <a:r>
              <a:rPr lang="fr-CA" dirty="0"/>
              <a:t>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337208-F5AE-0A71-EA87-39356926D5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captain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681188-FA65-DC3B-F702-05B5B59C0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8641" y="2285999"/>
            <a:ext cx="4447786" cy="3581401"/>
          </a:xfrm>
        </p:spPr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seer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E31AC2-42B6-B5D7-E30E-01B8D7D1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48515"/>
            <a:ext cx="2425700" cy="2425700"/>
          </a:xfrm>
          <a:prstGeom prst="rect">
            <a:avLst/>
          </a:prstGeom>
        </p:spPr>
      </p:pic>
      <p:pic>
        <p:nvPicPr>
          <p:cNvPr id="20" name="Picture 4" descr="Voyante | Wiki Loup-Garou | Fandom">
            <a:extLst>
              <a:ext uri="{FF2B5EF4-FFF2-40B4-BE49-F238E27FC236}">
                <a16:creationId xmlns:a16="http://schemas.microsoft.com/office/drawing/2014/main" id="{C3945E3D-E048-5F12-ACB9-93F7B6C7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45" y="3044354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03AB423-9715-5E83-5077-5D342E697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134" y="3044354"/>
            <a:ext cx="2425700" cy="24257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02A14388-E72F-7996-3271-062D65717A74}"/>
              </a:ext>
            </a:extLst>
          </p:cNvPr>
          <p:cNvSpPr txBox="1">
            <a:spLocks/>
          </p:cNvSpPr>
          <p:nvPr/>
        </p:nvSpPr>
        <p:spPr>
          <a:xfrm>
            <a:off x="8345682" y="2285999"/>
            <a:ext cx="4447786" cy="358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dirty="0"/>
              <a:t>The </a:t>
            </a:r>
            <a:r>
              <a:rPr lang="fr-CA" sz="2400" dirty="0" err="1"/>
              <a:t>villager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323150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F2292-8D82-B6DB-5315-9E8050F2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night phase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130C537-B66A-A9EC-AAE8-9EDC58152734}"/>
              </a:ext>
            </a:extLst>
          </p:cNvPr>
          <p:cNvCxnSpPr>
            <a:cxnSpLocks/>
          </p:cNvCxnSpPr>
          <p:nvPr/>
        </p:nvCxnSpPr>
        <p:spPr>
          <a:xfrm>
            <a:off x="3398609" y="3650218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9BD58F8-C9F7-49ED-8BBC-E5CAF25B6796}"/>
              </a:ext>
            </a:extLst>
          </p:cNvPr>
          <p:cNvCxnSpPr>
            <a:cxnSpLocks/>
          </p:cNvCxnSpPr>
          <p:nvPr/>
        </p:nvCxnSpPr>
        <p:spPr>
          <a:xfrm>
            <a:off x="3398607" y="433571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208AFC4-B84F-A38D-1A2D-878839A2131C}"/>
              </a:ext>
            </a:extLst>
          </p:cNvPr>
          <p:cNvCxnSpPr>
            <a:cxnSpLocks/>
          </p:cNvCxnSpPr>
          <p:nvPr/>
        </p:nvCxnSpPr>
        <p:spPr>
          <a:xfrm>
            <a:off x="3398608" y="5017202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BFE9911-729C-DE30-2A12-96AFFAA1E483}"/>
              </a:ext>
            </a:extLst>
          </p:cNvPr>
          <p:cNvCxnSpPr>
            <a:cxnSpLocks/>
          </p:cNvCxnSpPr>
          <p:nvPr/>
        </p:nvCxnSpPr>
        <p:spPr>
          <a:xfrm>
            <a:off x="3398607" y="571100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EB4CCB3-A117-7557-CE78-6C2688B18E8A}"/>
              </a:ext>
            </a:extLst>
          </p:cNvPr>
          <p:cNvSpPr txBox="1"/>
          <p:nvPr/>
        </p:nvSpPr>
        <p:spPr>
          <a:xfrm>
            <a:off x="1023615" y="3465552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1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68BC8C-2541-77D1-DB2F-A04B020383FC}"/>
              </a:ext>
            </a:extLst>
          </p:cNvPr>
          <p:cNvSpPr txBox="1"/>
          <p:nvPr/>
        </p:nvSpPr>
        <p:spPr>
          <a:xfrm>
            <a:off x="1014851" y="415104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2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E065425-63F5-941A-FD18-9E4AC5D257B2}"/>
              </a:ext>
            </a:extLst>
          </p:cNvPr>
          <p:cNvSpPr txBox="1"/>
          <p:nvPr/>
        </p:nvSpPr>
        <p:spPr>
          <a:xfrm>
            <a:off x="1014850" y="4836536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3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13F2E9-2DAB-0D6E-CF45-D1B0827C799F}"/>
              </a:ext>
            </a:extLst>
          </p:cNvPr>
          <p:cNvSpPr txBox="1"/>
          <p:nvPr/>
        </p:nvSpPr>
        <p:spPr>
          <a:xfrm>
            <a:off x="1014849" y="552633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4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C0069B-107B-2C0E-0C03-E0FFC054DC2E}"/>
              </a:ext>
            </a:extLst>
          </p:cNvPr>
          <p:cNvSpPr txBox="1"/>
          <p:nvPr/>
        </p:nvSpPr>
        <p:spPr>
          <a:xfrm>
            <a:off x="1596899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349A67-5032-770D-0E07-85D940F389E3}"/>
              </a:ext>
            </a:extLst>
          </p:cNvPr>
          <p:cNvSpPr txBox="1"/>
          <p:nvPr/>
        </p:nvSpPr>
        <p:spPr>
          <a:xfrm>
            <a:off x="6863932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...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076AA22-F8D9-9E6F-AEC9-8283E81B321E}"/>
              </a:ext>
            </a:extLst>
          </p:cNvPr>
          <p:cNvSpPr txBox="1"/>
          <p:nvPr/>
        </p:nvSpPr>
        <p:spPr>
          <a:xfrm>
            <a:off x="10724932" y="345817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6469FBF-9B02-D78A-FE65-1096F58793A7}"/>
              </a:ext>
            </a:extLst>
          </p:cNvPr>
          <p:cNvSpPr txBox="1"/>
          <p:nvPr/>
        </p:nvSpPr>
        <p:spPr>
          <a:xfrm>
            <a:off x="10724932" y="415104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37797C-8B4A-C0C1-CB6E-871419C39724}"/>
              </a:ext>
            </a:extLst>
          </p:cNvPr>
          <p:cNvSpPr txBox="1"/>
          <p:nvPr/>
        </p:nvSpPr>
        <p:spPr>
          <a:xfrm>
            <a:off x="10724932" y="48150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7BC9C28-E163-808C-0377-3FF60B71E036}"/>
              </a:ext>
            </a:extLst>
          </p:cNvPr>
          <p:cNvSpPr txBox="1"/>
          <p:nvPr/>
        </p:nvSpPr>
        <p:spPr>
          <a:xfrm>
            <a:off x="10724932" y="55263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A901504-21E0-075D-009A-BC7AAEFBEF2D}"/>
              </a:ext>
            </a:extLst>
          </p:cNvPr>
          <p:cNvSpPr txBox="1"/>
          <p:nvPr/>
        </p:nvSpPr>
        <p:spPr>
          <a:xfrm>
            <a:off x="2658510" y="346555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B7EA611-A9A2-68CF-172C-C54C592ED34C}"/>
              </a:ext>
            </a:extLst>
          </p:cNvPr>
          <p:cNvSpPr txBox="1"/>
          <p:nvPr/>
        </p:nvSpPr>
        <p:spPr>
          <a:xfrm>
            <a:off x="2658510" y="415104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AB7537B-0E70-E2C9-CDEE-FC6526500A99}"/>
              </a:ext>
            </a:extLst>
          </p:cNvPr>
          <p:cNvSpPr txBox="1"/>
          <p:nvPr/>
        </p:nvSpPr>
        <p:spPr>
          <a:xfrm>
            <a:off x="2658510" y="481500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D8A6B12-8CDB-1DB4-F019-3CF54EFD047D}"/>
              </a:ext>
            </a:extLst>
          </p:cNvPr>
          <p:cNvSpPr txBox="1"/>
          <p:nvPr/>
        </p:nvSpPr>
        <p:spPr>
          <a:xfrm>
            <a:off x="2654126" y="552633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6C4377B-153D-3258-659B-2C11E518DFBF}"/>
              </a:ext>
            </a:extLst>
          </p:cNvPr>
          <p:cNvCxnSpPr>
            <a:cxnSpLocks/>
          </p:cNvCxnSpPr>
          <p:nvPr/>
        </p:nvCxnSpPr>
        <p:spPr>
          <a:xfrm>
            <a:off x="9353550" y="3105150"/>
            <a:ext cx="0" cy="306705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3933053-487F-18FB-640A-77E7CFF8857A}"/>
              </a:ext>
            </a:extLst>
          </p:cNvPr>
          <p:cNvSpPr/>
          <p:nvPr/>
        </p:nvSpPr>
        <p:spPr>
          <a:xfrm>
            <a:off x="9613306" y="3303191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706E024-1CE3-B3ED-5A93-C62C43FD48A6}"/>
              </a:ext>
            </a:extLst>
          </p:cNvPr>
          <p:cNvSpPr/>
          <p:nvPr/>
        </p:nvSpPr>
        <p:spPr>
          <a:xfrm rot="20114392">
            <a:off x="9416316" y="3691714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C721B4B-2CFD-D58C-0DA3-905170BD6444}"/>
              </a:ext>
            </a:extLst>
          </p:cNvPr>
          <p:cNvCxnSpPr>
            <a:cxnSpLocks/>
          </p:cNvCxnSpPr>
          <p:nvPr/>
        </p:nvCxnSpPr>
        <p:spPr>
          <a:xfrm flipV="1">
            <a:off x="9818229" y="3383634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CE04A0B-6533-266A-E728-C3BC842BD222}"/>
              </a:ext>
            </a:extLst>
          </p:cNvPr>
          <p:cNvSpPr/>
          <p:nvPr/>
        </p:nvSpPr>
        <p:spPr>
          <a:xfrm>
            <a:off x="9632248" y="4032366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B74B399C-99A7-1CEB-5156-5A4AD98C0C35}"/>
              </a:ext>
            </a:extLst>
          </p:cNvPr>
          <p:cNvSpPr/>
          <p:nvPr/>
        </p:nvSpPr>
        <p:spPr>
          <a:xfrm rot="20114392">
            <a:off x="9435258" y="4420889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CAEEC2B1-CC2C-0257-457F-87C1D13E8F47}"/>
              </a:ext>
            </a:extLst>
          </p:cNvPr>
          <p:cNvCxnSpPr>
            <a:cxnSpLocks/>
          </p:cNvCxnSpPr>
          <p:nvPr/>
        </p:nvCxnSpPr>
        <p:spPr>
          <a:xfrm flipV="1">
            <a:off x="9837171" y="4112809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D44AA1BE-8446-3AF1-0CBD-CFD0239FB123}"/>
              </a:ext>
            </a:extLst>
          </p:cNvPr>
          <p:cNvSpPr/>
          <p:nvPr/>
        </p:nvSpPr>
        <p:spPr>
          <a:xfrm>
            <a:off x="9632248" y="4734257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296B48F4-EF9A-FA04-5BBE-DE8F3A18199C}"/>
              </a:ext>
            </a:extLst>
          </p:cNvPr>
          <p:cNvSpPr/>
          <p:nvPr/>
        </p:nvSpPr>
        <p:spPr>
          <a:xfrm rot="20114392">
            <a:off x="9435258" y="5122780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BA37A0A-E357-A7E4-C893-344F54DED3FE}"/>
              </a:ext>
            </a:extLst>
          </p:cNvPr>
          <p:cNvCxnSpPr>
            <a:cxnSpLocks/>
          </p:cNvCxnSpPr>
          <p:nvPr/>
        </p:nvCxnSpPr>
        <p:spPr>
          <a:xfrm flipV="1">
            <a:off x="9837171" y="4814700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CA7E36F-CD8E-F870-B373-63AE357C7E3E}"/>
              </a:ext>
            </a:extLst>
          </p:cNvPr>
          <p:cNvSpPr/>
          <p:nvPr/>
        </p:nvSpPr>
        <p:spPr>
          <a:xfrm>
            <a:off x="9632248" y="5436148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ABFA3CF-37A2-5FCB-7E1B-FBAE18C1331A}"/>
              </a:ext>
            </a:extLst>
          </p:cNvPr>
          <p:cNvSpPr/>
          <p:nvPr/>
        </p:nvSpPr>
        <p:spPr>
          <a:xfrm rot="20114392">
            <a:off x="9435258" y="5824671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B75431CA-9140-B9EA-87C9-F3F577F5B9BF}"/>
              </a:ext>
            </a:extLst>
          </p:cNvPr>
          <p:cNvCxnSpPr>
            <a:cxnSpLocks/>
          </p:cNvCxnSpPr>
          <p:nvPr/>
        </p:nvCxnSpPr>
        <p:spPr>
          <a:xfrm flipV="1">
            <a:off x="9837171" y="5516591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Accolade fermante 47">
            <a:extLst>
              <a:ext uri="{FF2B5EF4-FFF2-40B4-BE49-F238E27FC236}">
                <a16:creationId xmlns:a16="http://schemas.microsoft.com/office/drawing/2014/main" id="{D686BEAA-7794-5BAD-283F-5F2C2D16E257}"/>
              </a:ext>
            </a:extLst>
          </p:cNvPr>
          <p:cNvSpPr/>
          <p:nvPr/>
        </p:nvSpPr>
        <p:spPr>
          <a:xfrm rot="16200000">
            <a:off x="5943556" y="134761"/>
            <a:ext cx="702497" cy="6072322"/>
          </a:xfrm>
          <a:prstGeom prst="rightBrace">
            <a:avLst>
              <a:gd name="adj1" fmla="val 108668"/>
              <a:gd name="adj2" fmla="val 5094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Accolade fermante 48">
            <a:extLst>
              <a:ext uri="{FF2B5EF4-FFF2-40B4-BE49-F238E27FC236}">
                <a16:creationId xmlns:a16="http://schemas.microsoft.com/office/drawing/2014/main" id="{B7E81CCD-E5FA-E070-E828-FFD9540F1AA5}"/>
              </a:ext>
            </a:extLst>
          </p:cNvPr>
          <p:cNvSpPr/>
          <p:nvPr/>
        </p:nvSpPr>
        <p:spPr>
          <a:xfrm rot="16200000">
            <a:off x="9754775" y="2437388"/>
            <a:ext cx="702497" cy="1467066"/>
          </a:xfrm>
          <a:prstGeom prst="rightBrace">
            <a:avLst>
              <a:gd name="adj1" fmla="val 50518"/>
              <a:gd name="adj2" fmla="val 483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E19DB44-A840-530D-82B3-D62E6D648AAF}"/>
              </a:ext>
            </a:extLst>
          </p:cNvPr>
          <p:cNvSpPr txBox="1"/>
          <p:nvPr/>
        </p:nvSpPr>
        <p:spPr>
          <a:xfrm>
            <a:off x="4219139" y="2404408"/>
            <a:ext cx="420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Gates are </a:t>
            </a:r>
            <a:r>
              <a:rPr lang="fr-CA" dirty="0" err="1"/>
              <a:t>applied</a:t>
            </a:r>
            <a:r>
              <a:rPr lang="fr-CA" dirty="0"/>
              <a:t> </a:t>
            </a:r>
            <a:r>
              <a:rPr lang="fr-CA" dirty="0" err="1"/>
              <a:t>during</a:t>
            </a:r>
            <a:r>
              <a:rPr lang="fr-CA" dirty="0"/>
              <a:t> the night phase.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49BB8BA-926F-06BF-4D85-BBE1D6584B79}"/>
              </a:ext>
            </a:extLst>
          </p:cNvPr>
          <p:cNvSpPr txBox="1"/>
          <p:nvPr/>
        </p:nvSpPr>
        <p:spPr>
          <a:xfrm>
            <a:off x="8164369" y="2037973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Qubits are </a:t>
            </a:r>
            <a:r>
              <a:rPr lang="fr-CA" dirty="0" err="1"/>
              <a:t>measured</a:t>
            </a:r>
            <a:r>
              <a:rPr lang="fr-CA" dirty="0"/>
              <a:t> in the </a:t>
            </a:r>
            <a:r>
              <a:rPr lang="fr-CA" dirty="0" err="1"/>
              <a:t>morning</a:t>
            </a:r>
            <a:r>
              <a:rPr lang="fr-CA" dirty="0"/>
              <a:t> </a:t>
            </a:r>
          </a:p>
          <a:p>
            <a:pPr algn="ctr"/>
            <a:r>
              <a:rPr lang="fr-CA" dirty="0"/>
              <a:t>in the Z-basis.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A580F23D-9383-EEA4-0766-4B2BCFC13EE8}"/>
              </a:ext>
            </a:extLst>
          </p:cNvPr>
          <p:cNvSpPr/>
          <p:nvPr/>
        </p:nvSpPr>
        <p:spPr>
          <a:xfrm>
            <a:off x="3830189" y="3268346"/>
            <a:ext cx="777900" cy="7783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(2π/3)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8CE4FD0F-7CEE-9456-EBCE-AFE444A4F160}"/>
              </a:ext>
            </a:extLst>
          </p:cNvPr>
          <p:cNvSpPr/>
          <p:nvPr/>
        </p:nvSpPr>
        <p:spPr>
          <a:xfrm>
            <a:off x="4876219" y="3268346"/>
            <a:ext cx="777900" cy="77838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(-π/3)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561850B0-904E-66BC-08F2-8627977AB467}"/>
              </a:ext>
            </a:extLst>
          </p:cNvPr>
          <p:cNvSpPr/>
          <p:nvPr/>
        </p:nvSpPr>
        <p:spPr>
          <a:xfrm>
            <a:off x="8367766" y="4755893"/>
            <a:ext cx="533824" cy="54723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7" name="Plus 56">
            <a:extLst>
              <a:ext uri="{FF2B5EF4-FFF2-40B4-BE49-F238E27FC236}">
                <a16:creationId xmlns:a16="http://schemas.microsoft.com/office/drawing/2014/main" id="{26C02F47-4A85-65C0-DC35-1833345921CD}"/>
              </a:ext>
            </a:extLst>
          </p:cNvPr>
          <p:cNvSpPr/>
          <p:nvPr/>
        </p:nvSpPr>
        <p:spPr>
          <a:xfrm>
            <a:off x="8281689" y="4643162"/>
            <a:ext cx="705978" cy="778388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1835ADD3-46CA-8CE1-E12C-A93E5A8D9458}"/>
              </a:ext>
            </a:extLst>
          </p:cNvPr>
          <p:cNvCxnSpPr>
            <a:cxnSpLocks/>
          </p:cNvCxnSpPr>
          <p:nvPr/>
        </p:nvCxnSpPr>
        <p:spPr>
          <a:xfrm>
            <a:off x="8647813" y="3609502"/>
            <a:ext cx="12299" cy="11758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159DD3CB-E04C-40E3-8C90-219611EA026E}"/>
              </a:ext>
            </a:extLst>
          </p:cNvPr>
          <p:cNvSpPr/>
          <p:nvPr/>
        </p:nvSpPr>
        <p:spPr>
          <a:xfrm>
            <a:off x="8523464" y="3531710"/>
            <a:ext cx="222427" cy="21967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740B86E4-F177-2916-B539-715342C47C08}"/>
              </a:ext>
            </a:extLst>
          </p:cNvPr>
          <p:cNvSpPr/>
          <p:nvPr/>
        </p:nvSpPr>
        <p:spPr>
          <a:xfrm>
            <a:off x="3810204" y="4543302"/>
            <a:ext cx="1307862" cy="87591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tx1"/>
                </a:solidFill>
              </a:rPr>
              <a:t>|0&gt;&lt;0|</a:t>
            </a:r>
            <a:endParaRPr lang="fr-CA" sz="2000" dirty="0">
              <a:solidFill>
                <a:srgbClr val="92D050"/>
              </a:solidFill>
            </a:endParaRP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E54A4978-3BB6-3217-97A6-5B5B669B627D}"/>
              </a:ext>
            </a:extLst>
          </p:cNvPr>
          <p:cNvCxnSpPr>
            <a:cxnSpLocks/>
          </p:cNvCxnSpPr>
          <p:nvPr/>
        </p:nvCxnSpPr>
        <p:spPr>
          <a:xfrm flipV="1">
            <a:off x="6517424" y="4328581"/>
            <a:ext cx="0" cy="140185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Multiplication 68">
            <a:extLst>
              <a:ext uri="{FF2B5EF4-FFF2-40B4-BE49-F238E27FC236}">
                <a16:creationId xmlns:a16="http://schemas.microsoft.com/office/drawing/2014/main" id="{419C35D7-299D-B32F-49B6-C904FEC30D4F}"/>
              </a:ext>
            </a:extLst>
          </p:cNvPr>
          <p:cNvSpPr/>
          <p:nvPr/>
        </p:nvSpPr>
        <p:spPr>
          <a:xfrm>
            <a:off x="6279299" y="5443300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0" name="Multiplication 69">
            <a:extLst>
              <a:ext uri="{FF2B5EF4-FFF2-40B4-BE49-F238E27FC236}">
                <a16:creationId xmlns:a16="http://schemas.microsoft.com/office/drawing/2014/main" id="{19977B6D-12D6-B5BB-E6FE-8BA7DBA756A3}"/>
              </a:ext>
            </a:extLst>
          </p:cNvPr>
          <p:cNvSpPr/>
          <p:nvPr/>
        </p:nvSpPr>
        <p:spPr>
          <a:xfrm>
            <a:off x="6279299" y="4032366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CC4B4C6-6959-B90E-23DF-56BBC0D75493}"/>
              </a:ext>
            </a:extLst>
          </p:cNvPr>
          <p:cNvSpPr txBox="1"/>
          <p:nvPr/>
        </p:nvSpPr>
        <p:spPr>
          <a:xfrm>
            <a:off x="10858034" y="345817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 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6F26FAB-C9DD-996B-D7A1-237FE779941E}"/>
              </a:ext>
            </a:extLst>
          </p:cNvPr>
          <p:cNvSpPr txBox="1"/>
          <p:nvPr/>
        </p:nvSpPr>
        <p:spPr>
          <a:xfrm>
            <a:off x="10858034" y="414366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7FD144E-2E88-AF27-E079-991540C1E776}"/>
              </a:ext>
            </a:extLst>
          </p:cNvPr>
          <p:cNvSpPr txBox="1"/>
          <p:nvPr/>
        </p:nvSpPr>
        <p:spPr>
          <a:xfrm>
            <a:off x="10858034" y="480762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 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EBF1856-069E-7BEC-B00A-F696366CC622}"/>
              </a:ext>
            </a:extLst>
          </p:cNvPr>
          <p:cNvSpPr txBox="1"/>
          <p:nvPr/>
        </p:nvSpPr>
        <p:spPr>
          <a:xfrm>
            <a:off x="10853650" y="551895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78" name="Multiplication 77">
            <a:extLst>
              <a:ext uri="{FF2B5EF4-FFF2-40B4-BE49-F238E27FC236}">
                <a16:creationId xmlns:a16="http://schemas.microsoft.com/office/drawing/2014/main" id="{728ACFA1-E7A0-177E-43E2-0008D9587C1D}"/>
              </a:ext>
            </a:extLst>
          </p:cNvPr>
          <p:cNvSpPr/>
          <p:nvPr/>
        </p:nvSpPr>
        <p:spPr>
          <a:xfrm>
            <a:off x="11496237" y="3356538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9" name="Multiplication 78">
            <a:extLst>
              <a:ext uri="{FF2B5EF4-FFF2-40B4-BE49-F238E27FC236}">
                <a16:creationId xmlns:a16="http://schemas.microsoft.com/office/drawing/2014/main" id="{7A903C4D-7A9B-039E-0EEA-0303753E22E9}"/>
              </a:ext>
            </a:extLst>
          </p:cNvPr>
          <p:cNvSpPr/>
          <p:nvPr/>
        </p:nvSpPr>
        <p:spPr>
          <a:xfrm>
            <a:off x="11496237" y="4708723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267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52" grpId="0" animBg="1"/>
      <p:bldP spid="55" grpId="0" animBg="1"/>
      <p:bldP spid="56" grpId="0" animBg="1"/>
      <p:bldP spid="57" grpId="0" animBg="1"/>
      <p:bldP spid="59" grpId="0" animBg="1"/>
      <p:bldP spid="67" grpId="0" animBg="1"/>
      <p:bldP spid="69" grpId="0" animBg="1"/>
      <p:bldP spid="70" grpId="0" animBg="1"/>
      <p:bldP spid="74" grpId="0"/>
      <p:bldP spid="75" grpId="0"/>
      <p:bldP spid="76" grpId="0"/>
      <p:bldP spid="77" grpId="0"/>
      <p:bldP spid="78" grpId="0" animBg="1"/>
      <p:bldP spid="79" grpId="0" animBg="1"/>
    </p:bldLst>
  </p:timing>
</p:sld>
</file>

<file path=ppt/theme/theme1.xml><?xml version="1.0" encoding="utf-8"?>
<a:theme xmlns:a="http://schemas.openxmlformats.org/drawingml/2006/main" name="Cadrer">
  <a:themeElements>
    <a:clrScheme name="Cadre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e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e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983</TotalTime>
  <Words>411</Words>
  <Application>Microsoft Macintosh PowerPoint</Application>
  <PresentationFormat>Grand écran</PresentationFormat>
  <Paragraphs>97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Courier New</vt:lpstr>
      <vt:lpstr>Franklin Gothic Book</vt:lpstr>
      <vt:lpstr>Segoe Script</vt:lpstr>
      <vt:lpstr>Cadrer</vt:lpstr>
      <vt:lpstr>The quantum werewolf</vt:lpstr>
      <vt:lpstr>The goal of the game</vt:lpstr>
      <vt:lpstr>The core mechanic</vt:lpstr>
      <vt:lpstr>The roles</vt:lpstr>
      <vt:lpstr>Explication of the quantum roles</vt:lpstr>
      <vt:lpstr>Explication of the quantum roles</vt:lpstr>
      <vt:lpstr>Explication of the quantum roles</vt:lpstr>
      <vt:lpstr>Explication of the classical roles</vt:lpstr>
      <vt:lpstr>Explication of the night phase </vt:lpstr>
      <vt:lpstr>The vote test: instant check to see if the player dies. </vt:lpstr>
      <vt:lpstr>Conclusion (example if time)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Ludovic Marcotte</dc:creator>
  <cp:lastModifiedBy>Ludovic Marcotte</cp:lastModifiedBy>
  <cp:revision>3</cp:revision>
  <dcterms:created xsi:type="dcterms:W3CDTF">2025-06-20T02:37:47Z</dcterms:created>
  <dcterms:modified xsi:type="dcterms:W3CDTF">2025-06-20T19:10:54Z</dcterms:modified>
</cp:coreProperties>
</file>